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5.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95" r:id="rId6"/>
    <p:sldMasterId id="2147483667" r:id="rId7"/>
    <p:sldMasterId id="2147483714" r:id="rId8"/>
  </p:sldMasterIdLst>
  <p:sldIdLst>
    <p:sldId id="256" r:id="rId9"/>
    <p:sldId id="258" r:id="rId10"/>
    <p:sldId id="561" r:id="rId11"/>
    <p:sldId id="562" r:id="rId12"/>
    <p:sldId id="563" r:id="rId13"/>
    <p:sldId id="259" r:id="rId14"/>
    <p:sldId id="260" r:id="rId15"/>
    <p:sldId id="272" r:id="rId16"/>
    <p:sldId id="530" r:id="rId17"/>
    <p:sldId id="55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01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C5C46B-F450-41BA-BFC7-829CD0273488}" v="1" dt="2024-06-27T17:12:39.5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113" d="100"/>
          <a:sy n="113" d="100"/>
        </p:scale>
        <p:origin x="51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7.xml"/><Relationship Id="rId23" Type="http://schemas.microsoft.com/office/2016/11/relationships/changesInfo" Target="changesInfos/changesInfo1.xml"/><Relationship Id="rId10" Type="http://schemas.openxmlformats.org/officeDocument/2006/relationships/slide" Target="slides/slide2.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il Contractor, Zaiba" userId="2e531017-c70c-48f5-ad46-9a58de12a435" providerId="ADAL" clId="{6CC5C46B-F450-41BA-BFC7-829CD0273488}"/>
    <pc:docChg chg="undo custSel addSld delSld modSld">
      <pc:chgData name="Adil Contractor, Zaiba" userId="2e531017-c70c-48f5-ad46-9a58de12a435" providerId="ADAL" clId="{6CC5C46B-F450-41BA-BFC7-829CD0273488}" dt="2024-06-28T08:10:17.489" v="3090" actId="113"/>
      <pc:docMkLst>
        <pc:docMk/>
      </pc:docMkLst>
      <pc:sldChg chg="modSp mod">
        <pc:chgData name="Adil Contractor, Zaiba" userId="2e531017-c70c-48f5-ad46-9a58de12a435" providerId="ADAL" clId="{6CC5C46B-F450-41BA-BFC7-829CD0273488}" dt="2024-06-27T17:29:36.273" v="2992" actId="20577"/>
        <pc:sldMkLst>
          <pc:docMk/>
          <pc:sldMk cId="3126075019" sldId="256"/>
        </pc:sldMkLst>
        <pc:spChg chg="mod">
          <ac:chgData name="Adil Contractor, Zaiba" userId="2e531017-c70c-48f5-ad46-9a58de12a435" providerId="ADAL" clId="{6CC5C46B-F450-41BA-BFC7-829CD0273488}" dt="2024-06-27T17:29:36.273" v="2992" actId="20577"/>
          <ac:spMkLst>
            <pc:docMk/>
            <pc:sldMk cId="3126075019" sldId="256"/>
            <ac:spMk id="6" creationId="{AD554CFA-E73E-4994-8198-448F6C7B44D8}"/>
          </ac:spMkLst>
        </pc:spChg>
      </pc:sldChg>
      <pc:sldChg chg="modSp mod">
        <pc:chgData name="Adil Contractor, Zaiba" userId="2e531017-c70c-48f5-ad46-9a58de12a435" providerId="ADAL" clId="{6CC5C46B-F450-41BA-BFC7-829CD0273488}" dt="2024-06-27T16:59:40.339" v="1799" actId="21"/>
        <pc:sldMkLst>
          <pc:docMk/>
          <pc:sldMk cId="3628894516" sldId="258"/>
        </pc:sldMkLst>
        <pc:spChg chg="mod">
          <ac:chgData name="Adil Contractor, Zaiba" userId="2e531017-c70c-48f5-ad46-9a58de12a435" providerId="ADAL" clId="{6CC5C46B-F450-41BA-BFC7-829CD0273488}" dt="2024-06-27T16:59:40.339" v="1799" actId="21"/>
          <ac:spMkLst>
            <pc:docMk/>
            <pc:sldMk cId="3628894516" sldId="258"/>
            <ac:spMk id="6" creationId="{2280C37F-5368-480D-89B1-412ECADF7B82}"/>
          </ac:spMkLst>
        </pc:spChg>
      </pc:sldChg>
      <pc:sldChg chg="modSp mod">
        <pc:chgData name="Adil Contractor, Zaiba" userId="2e531017-c70c-48f5-ad46-9a58de12a435" providerId="ADAL" clId="{6CC5C46B-F450-41BA-BFC7-829CD0273488}" dt="2024-06-28T08:10:17.489" v="3090" actId="113"/>
        <pc:sldMkLst>
          <pc:docMk/>
          <pc:sldMk cId="637436752" sldId="259"/>
        </pc:sldMkLst>
        <pc:spChg chg="mod">
          <ac:chgData name="Adil Contractor, Zaiba" userId="2e531017-c70c-48f5-ad46-9a58de12a435" providerId="ADAL" clId="{6CC5C46B-F450-41BA-BFC7-829CD0273488}" dt="2024-06-28T08:10:17.489" v="3090" actId="113"/>
          <ac:spMkLst>
            <pc:docMk/>
            <pc:sldMk cId="637436752" sldId="259"/>
            <ac:spMk id="7" creationId="{D7D08FFE-383C-4425-A696-DB0CFF8BBDFF}"/>
          </ac:spMkLst>
        </pc:spChg>
      </pc:sldChg>
      <pc:sldChg chg="addSp delSp modSp mod">
        <pc:chgData name="Adil Contractor, Zaiba" userId="2e531017-c70c-48f5-ad46-9a58de12a435" providerId="ADAL" clId="{6CC5C46B-F450-41BA-BFC7-829CD0273488}" dt="2024-06-27T17:14:56.788" v="2617" actId="478"/>
        <pc:sldMkLst>
          <pc:docMk/>
          <pc:sldMk cId="1934976547" sldId="272"/>
        </pc:sldMkLst>
        <pc:spChg chg="add mod">
          <ac:chgData name="Adil Contractor, Zaiba" userId="2e531017-c70c-48f5-ad46-9a58de12a435" providerId="ADAL" clId="{6CC5C46B-F450-41BA-BFC7-829CD0273488}" dt="2024-06-27T17:12:39.507" v="2517"/>
          <ac:spMkLst>
            <pc:docMk/>
            <pc:sldMk cId="1934976547" sldId="272"/>
            <ac:spMk id="3" creationId="{1A136152-508E-0040-B5F9-2B37ECF9C222}"/>
          </ac:spMkLst>
        </pc:spChg>
        <pc:spChg chg="mod">
          <ac:chgData name="Adil Contractor, Zaiba" userId="2e531017-c70c-48f5-ad46-9a58de12a435" providerId="ADAL" clId="{6CC5C46B-F450-41BA-BFC7-829CD0273488}" dt="2024-06-27T17:11:14.655" v="2425" actId="20577"/>
          <ac:spMkLst>
            <pc:docMk/>
            <pc:sldMk cId="1934976547" sldId="272"/>
            <ac:spMk id="12" creationId="{4B863D4F-8643-4DB7-BD9B-7403DFD4E950}"/>
          </ac:spMkLst>
        </pc:spChg>
        <pc:spChg chg="mod">
          <ac:chgData name="Adil Contractor, Zaiba" userId="2e531017-c70c-48f5-ad46-9a58de12a435" providerId="ADAL" clId="{6CC5C46B-F450-41BA-BFC7-829CD0273488}" dt="2024-06-27T17:11:22.970" v="2440" actId="20577"/>
          <ac:spMkLst>
            <pc:docMk/>
            <pc:sldMk cId="1934976547" sldId="272"/>
            <ac:spMk id="13" creationId="{D6910883-8C6D-4DD1-81A8-19410C8694C6}"/>
          </ac:spMkLst>
        </pc:spChg>
        <pc:spChg chg="mod">
          <ac:chgData name="Adil Contractor, Zaiba" userId="2e531017-c70c-48f5-ad46-9a58de12a435" providerId="ADAL" clId="{6CC5C46B-F450-41BA-BFC7-829CD0273488}" dt="2024-06-27T17:12:25.728" v="2516" actId="20577"/>
          <ac:spMkLst>
            <pc:docMk/>
            <pc:sldMk cId="1934976547" sldId="272"/>
            <ac:spMk id="14" creationId="{44AD4E82-022D-4B61-97AE-982E64852FE7}"/>
          </ac:spMkLst>
        </pc:spChg>
        <pc:spChg chg="mod">
          <ac:chgData name="Adil Contractor, Zaiba" userId="2e531017-c70c-48f5-ad46-9a58de12a435" providerId="ADAL" clId="{6CC5C46B-F450-41BA-BFC7-829CD0273488}" dt="2024-06-27T17:13:19.561" v="2558" actId="20577"/>
          <ac:spMkLst>
            <pc:docMk/>
            <pc:sldMk cId="1934976547" sldId="272"/>
            <ac:spMk id="15" creationId="{DA2B4399-47F8-4ED3-BD57-4285748E14CF}"/>
          </ac:spMkLst>
        </pc:spChg>
        <pc:spChg chg="mod">
          <ac:chgData name="Adil Contractor, Zaiba" userId="2e531017-c70c-48f5-ad46-9a58de12a435" providerId="ADAL" clId="{6CC5C46B-F450-41BA-BFC7-829CD0273488}" dt="2024-06-27T17:13:38.453" v="2584" actId="20577"/>
          <ac:spMkLst>
            <pc:docMk/>
            <pc:sldMk cId="1934976547" sldId="272"/>
            <ac:spMk id="16" creationId="{8347C556-83CE-4AC0-848C-277A8855AF24}"/>
          </ac:spMkLst>
        </pc:spChg>
        <pc:spChg chg="mod">
          <ac:chgData name="Adil Contractor, Zaiba" userId="2e531017-c70c-48f5-ad46-9a58de12a435" providerId="ADAL" clId="{6CC5C46B-F450-41BA-BFC7-829CD0273488}" dt="2024-06-27T17:14:30.321" v="2614" actId="20577"/>
          <ac:spMkLst>
            <pc:docMk/>
            <pc:sldMk cId="1934976547" sldId="272"/>
            <ac:spMk id="33" creationId="{704A5916-FAB5-47B8-ADED-506C29D2DF88}"/>
          </ac:spMkLst>
        </pc:spChg>
        <pc:spChg chg="del mod">
          <ac:chgData name="Adil Contractor, Zaiba" userId="2e531017-c70c-48f5-ad46-9a58de12a435" providerId="ADAL" clId="{6CC5C46B-F450-41BA-BFC7-829CD0273488}" dt="2024-06-27T17:14:56.788" v="2617" actId="478"/>
          <ac:spMkLst>
            <pc:docMk/>
            <pc:sldMk cId="1934976547" sldId="272"/>
            <ac:spMk id="36" creationId="{1351F80D-EFB6-4890-B8A4-A3688AF96054}"/>
          </ac:spMkLst>
        </pc:spChg>
      </pc:sldChg>
      <pc:sldChg chg="modSp mod">
        <pc:chgData name="Adil Contractor, Zaiba" userId="2e531017-c70c-48f5-ad46-9a58de12a435" providerId="ADAL" clId="{6CC5C46B-F450-41BA-BFC7-829CD0273488}" dt="2024-06-27T17:03:14.426" v="2006" actId="21"/>
        <pc:sldMkLst>
          <pc:docMk/>
          <pc:sldMk cId="1151343928" sldId="561"/>
        </pc:sldMkLst>
        <pc:spChg chg="mod">
          <ac:chgData name="Adil Contractor, Zaiba" userId="2e531017-c70c-48f5-ad46-9a58de12a435" providerId="ADAL" clId="{6CC5C46B-F450-41BA-BFC7-829CD0273488}" dt="2024-06-27T17:03:14.426" v="2006" actId="21"/>
          <ac:spMkLst>
            <pc:docMk/>
            <pc:sldMk cId="1151343928" sldId="561"/>
            <ac:spMk id="2" creationId="{CE4D1081-349C-4691-8AD5-3ECD7EE1C860}"/>
          </ac:spMkLst>
        </pc:spChg>
      </pc:sldChg>
      <pc:sldChg chg="modSp mod">
        <pc:chgData name="Adil Contractor, Zaiba" userId="2e531017-c70c-48f5-ad46-9a58de12a435" providerId="ADAL" clId="{6CC5C46B-F450-41BA-BFC7-829CD0273488}" dt="2024-06-27T17:18:55.705" v="2728" actId="21"/>
        <pc:sldMkLst>
          <pc:docMk/>
          <pc:sldMk cId="4207771969" sldId="562"/>
        </pc:sldMkLst>
        <pc:spChg chg="mod">
          <ac:chgData name="Adil Contractor, Zaiba" userId="2e531017-c70c-48f5-ad46-9a58de12a435" providerId="ADAL" clId="{6CC5C46B-F450-41BA-BFC7-829CD0273488}" dt="2024-06-27T17:18:55.705" v="2728" actId="21"/>
          <ac:spMkLst>
            <pc:docMk/>
            <pc:sldMk cId="4207771969" sldId="562"/>
            <ac:spMk id="2" creationId="{706234C2-1782-4017-AFF1-8ADD90C4B585}"/>
          </ac:spMkLst>
        </pc:spChg>
      </pc:sldChg>
      <pc:sldChg chg="modSp add mod">
        <pc:chgData name="Adil Contractor, Zaiba" userId="2e531017-c70c-48f5-ad46-9a58de12a435" providerId="ADAL" clId="{6CC5C46B-F450-41BA-BFC7-829CD0273488}" dt="2024-06-27T17:19:33.474" v="2730"/>
        <pc:sldMkLst>
          <pc:docMk/>
          <pc:sldMk cId="358966285" sldId="563"/>
        </pc:sldMkLst>
        <pc:spChg chg="mod">
          <ac:chgData name="Adil Contractor, Zaiba" userId="2e531017-c70c-48f5-ad46-9a58de12a435" providerId="ADAL" clId="{6CC5C46B-F450-41BA-BFC7-829CD0273488}" dt="2024-06-27T17:19:33.474" v="2730"/>
          <ac:spMkLst>
            <pc:docMk/>
            <pc:sldMk cId="358966285" sldId="563"/>
            <ac:spMk id="2" creationId="{706234C2-1782-4017-AFF1-8ADD90C4B585}"/>
          </ac:spMkLst>
        </pc:spChg>
      </pc:sldChg>
      <pc:sldChg chg="modSp del mod">
        <pc:chgData name="Adil Contractor, Zaiba" userId="2e531017-c70c-48f5-ad46-9a58de12a435" providerId="ADAL" clId="{6CC5C46B-F450-41BA-BFC7-829CD0273488}" dt="2024-06-27T17:15:16.867" v="2619" actId="2696"/>
        <pc:sldMkLst>
          <pc:docMk/>
          <pc:sldMk cId="2824600658" sldId="563"/>
        </pc:sldMkLst>
        <pc:picChg chg="mod">
          <ac:chgData name="Adil Contractor, Zaiba" userId="2e531017-c70c-48f5-ad46-9a58de12a435" providerId="ADAL" clId="{6CC5C46B-F450-41BA-BFC7-829CD0273488}" dt="2024-06-27T17:15:09.612" v="2618" actId="1076"/>
          <ac:picMkLst>
            <pc:docMk/>
            <pc:sldMk cId="2824600658" sldId="563"/>
            <ac:picMk id="4" creationId="{0066177C-67D7-437C-9060-FDFFD573A316}"/>
          </ac:picMkLst>
        </pc:picChg>
      </pc:sld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23.png"/><Relationship Id="rId5" Type="http://schemas.openxmlformats.org/officeDocument/2006/relationships/image" Target="../media/image20.png"/><Relationship Id="rId15" Type="http://schemas.openxmlformats.org/officeDocument/2006/relationships/image" Target="../media/image24.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2.png"/><Relationship Id="rId14" Type="http://schemas.openxmlformats.org/officeDocument/2006/relationships/hyperlink" Target="http://www.capgemini.com/"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5.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3.svg"/><Relationship Id="rId4" Type="http://schemas.openxmlformats.org/officeDocument/2006/relationships/image" Target="../media/image3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3.xml"/><Relationship Id="rId6" Type="http://schemas.openxmlformats.org/officeDocument/2006/relationships/image" Target="../media/image3.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8.svg"/></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4.xml"/><Relationship Id="rId4" Type="http://schemas.openxmlformats.org/officeDocument/2006/relationships/image" Target="../media/image43.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4.xml"/><Relationship Id="rId4" Type="http://schemas.openxmlformats.org/officeDocument/2006/relationships/image" Target="../media/image4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7.pn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5.xml"/><Relationship Id="rId6" Type="http://schemas.openxmlformats.org/officeDocument/2006/relationships/hyperlink" Target="http://www.twitter.com/capgemini" TargetMode="External"/><Relationship Id="rId11" Type="http://schemas.openxmlformats.org/officeDocument/2006/relationships/image" Target="../media/image23.png"/><Relationship Id="rId5" Type="http://schemas.openxmlformats.org/officeDocument/2006/relationships/image" Target="../media/image20.png"/><Relationship Id="rId15" Type="http://schemas.openxmlformats.org/officeDocument/2006/relationships/image" Target="../media/image24.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2.png"/><Relationship Id="rId14" Type="http://schemas.openxmlformats.org/officeDocument/2006/relationships/hyperlink" Target="http://www.capgemini.com/" TargetMode="Externa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7.png"/><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38.svg"/></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id="{46279687-00F0-4823-8159-585447C125F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Fresh Grads – Parallel Project</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Sagar Kulkarni</a:t>
            </a:r>
          </a:p>
        </p:txBody>
      </p:sp>
      <p:pic>
        <p:nvPicPr>
          <p:cNvPr id="7"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3943955325"/>
      </p:ext>
    </p:extLst>
  </p:cSld>
  <p:clrMapOvr>
    <a:masterClrMapping/>
  </p:clrMapOvr>
  <p:extLst>
    <p:ext uri="{DCECCB84-F9BA-43D5-87BE-67443E8EF086}">
      <p15:sldGuideLst xmlns:p15="http://schemas.microsoft.com/office/powerpoint/2012/main">
        <p15:guide id="3"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66841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304140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221026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61821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93321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4276460572"/>
      </p:ext>
    </p:extLst>
  </p:cSld>
  <p:clrMapOvr>
    <a:masterClrMapping/>
  </p:clrMapOvr>
  <p:extLst>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390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8208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15134061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6119346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3276913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7534706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48764144"/>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87709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327306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5124708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1438337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07456"/>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0658510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3897463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4546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468058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3181C41-E797-4C55-B0D0-233FF421FA83}"/>
              </a:ext>
            </a:extLst>
          </p:cNvPr>
          <p:cNvPicPr>
            <a:picLocks noChangeAspect="1"/>
          </p:cNvPicPr>
          <p:nvPr userDrawn="1"/>
        </p:nvPicPr>
        <p:blipFill>
          <a:blip r:embed="rId2">
            <a:extLst>
              <a:ext uri="{96DAC541-7B7A-43D3-8B79-37D633B846F1}">
                <asvg:svgBlip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63382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462890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4826585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id="{7CE27168-F6DA-4810-BB03-F13300055E3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id="{B2FD07E9-FD44-4F4D-B48A-CB2D72E628F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8485649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50261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874081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6257088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5" name="Table Placeholder 24">
            <a:extLst>
              <a:ext uri="{FF2B5EF4-FFF2-40B4-BE49-F238E27FC236}">
                <a16:creationId xmlns:a16="http://schemas.microsoft.com/office/drawing/2014/main" id="{4CF70ABC-C3CC-4467-BF60-A472180D4920}"/>
              </a:ext>
            </a:extLst>
          </p:cNvPr>
          <p:cNvSpPr>
            <a:spLocks noGrp="1"/>
          </p:cNvSpPr>
          <p:nvPr>
            <p:ph type="tbl" sz="quarter" idx="17"/>
          </p:nvPr>
        </p:nvSpPr>
        <p:spPr>
          <a:xfrm>
            <a:off x="407988" y="2073275"/>
            <a:ext cx="11376025" cy="4178300"/>
          </a:xfrm>
          <a:prstGeom prst="rect">
            <a:avLst/>
          </a:prstGeom>
        </p:spPr>
        <p:txBody>
          <a:bodyPr anchor="ctr"/>
          <a:lstStyle>
            <a:lvl1pPr marL="0" indent="0" algn="ctr">
              <a:buNone/>
              <a:defRPr/>
            </a:lvl1pPr>
          </a:lstStyle>
          <a:p>
            <a:endParaRPr lang="pt-PT"/>
          </a:p>
        </p:txBody>
      </p:sp>
      <p:sp>
        <p:nvSpPr>
          <p:cNvPr id="23"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284856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aphs">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4" name="Text Placeholder 29">
            <a:extLst>
              <a:ext uri="{FF2B5EF4-FFF2-40B4-BE49-F238E27FC236}">
                <a16:creationId xmlns:a16="http://schemas.microsoft.com/office/drawing/2014/main"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endParaRPr lang="pt-PT"/>
          </a:p>
        </p:txBody>
      </p:sp>
      <p:sp>
        <p:nvSpPr>
          <p:cNvPr id="9" name="Title Placeholder 1">
            <a:extLst>
              <a:ext uri="{FF2B5EF4-FFF2-40B4-BE49-F238E27FC236}">
                <a16:creationId xmlns:a16="http://schemas.microsoft.com/office/drawing/2014/main" id="{552BBB0A-405D-419D-8BD5-EC8D9F84B795}"/>
              </a:ext>
            </a:extLst>
          </p:cNvPr>
          <p:cNvSpPr txBox="1">
            <a:spLocks/>
          </p:cNvSpPr>
          <p:nvPr userDrawn="1"/>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816298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F7E5A44-800E-4E01-9E39-BE8EDB371110}"/>
              </a:ext>
            </a:extLst>
          </p:cNvPr>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id="{115E9009-AF96-42B6-BF89-DC5FFB888C93}"/>
              </a:ext>
            </a:extLst>
          </p:cNvPr>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id="{72FA0387-E1A9-4FE6-B909-3C397FF8EDBE}"/>
              </a:ext>
            </a:extLst>
          </p:cNvPr>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id="{932FA6D2-DCA0-45C9-81B6-5EC52C969F94}"/>
              </a:ext>
            </a:extLst>
          </p:cNvPr>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id="{1B2F5493-6162-4AC0-BA43-8D7A7C0FA263}"/>
              </a:ext>
            </a:extLst>
          </p:cNvPr>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7" name="Text Placeholder 29">
            <a:extLst>
              <a:ext uri="{FF2B5EF4-FFF2-40B4-BE49-F238E27FC236}">
                <a16:creationId xmlns:a16="http://schemas.microsoft.com/office/drawing/2014/main" id="{DC134CF2-DCA0-414B-81CC-1ED54BE2F760}"/>
              </a:ext>
            </a:extLst>
          </p:cNvPr>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2247418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19840989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id="{DE5ADCF6-0F9C-4198-AF3A-A4ABB710EACA}"/>
              </a:ext>
            </a:extLst>
          </p:cNvPr>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endParaRPr lang="pt-PT"/>
          </a:p>
        </p:txBody>
      </p:sp>
      <p:sp>
        <p:nvSpPr>
          <p:cNvPr id="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30967884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67E21435-78AE-465F-A49A-B06594889D38}"/>
              </a:ext>
            </a:extLst>
          </p:cNvPr>
          <p:cNvSpPr/>
          <p:nvPr userDrawn="1"/>
        </p:nvSpPr>
        <p:spPr>
          <a:xfrm>
            <a:off x="9363909" y="0"/>
            <a:ext cx="282809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Text Placeholder 29">
            <a:extLst>
              <a:ext uri="{FF2B5EF4-FFF2-40B4-BE49-F238E27FC236}">
                <a16:creationId xmlns:a16="http://schemas.microsoft.com/office/drawing/2014/main" id="{09D3E9EE-291C-4AC0-8D9C-7436CFEE0FB8}"/>
              </a:ext>
            </a:extLst>
          </p:cNvPr>
          <p:cNvSpPr>
            <a:spLocks noGrp="1"/>
          </p:cNvSpPr>
          <p:nvPr>
            <p:ph type="body" sz="quarter" idx="42" hasCustomPrompt="1"/>
          </p:nvPr>
        </p:nvSpPr>
        <p:spPr>
          <a:xfrm>
            <a:off x="9858635"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cxnSp>
        <p:nvCxnSpPr>
          <p:cNvPr id="6" name="Conector reto 49">
            <a:extLst>
              <a:ext uri="{FF2B5EF4-FFF2-40B4-BE49-F238E27FC236}">
                <a16:creationId xmlns:a16="http://schemas.microsoft.com/office/drawing/2014/main" id="{47863E65-2400-4211-A634-25391108062D}"/>
              </a:ext>
            </a:extLst>
          </p:cNvPr>
          <p:cNvCxnSpPr>
            <a:cxnSpLocks/>
          </p:cNvCxnSpPr>
          <p:nvPr/>
        </p:nvCxnSpPr>
        <p:spPr>
          <a:xfrm>
            <a:off x="10836130"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9">
            <a:extLst>
              <a:ext uri="{FF2B5EF4-FFF2-40B4-BE49-F238E27FC236}">
                <a16:creationId xmlns:a16="http://schemas.microsoft.com/office/drawing/2014/main" id="{637A42F6-A0B8-4DEF-AE56-7743C3C89A3A}"/>
              </a:ext>
            </a:extLst>
          </p:cNvPr>
          <p:cNvSpPr>
            <a:spLocks noGrp="1"/>
          </p:cNvSpPr>
          <p:nvPr>
            <p:ph type="body" sz="quarter" idx="43" hasCustomPrompt="1"/>
          </p:nvPr>
        </p:nvSpPr>
        <p:spPr>
          <a:xfrm>
            <a:off x="10873669"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9" name="Text Placeholder 29">
            <a:extLst>
              <a:ext uri="{FF2B5EF4-FFF2-40B4-BE49-F238E27FC236}">
                <a16:creationId xmlns:a16="http://schemas.microsoft.com/office/drawing/2014/main" id="{5D26050F-BE0E-45C7-BF16-4B401065CDD7}"/>
              </a:ext>
            </a:extLst>
          </p:cNvPr>
          <p:cNvSpPr>
            <a:spLocks noGrp="1"/>
          </p:cNvSpPr>
          <p:nvPr>
            <p:ph type="body" sz="quarter" idx="44" hasCustomPrompt="1"/>
          </p:nvPr>
        </p:nvSpPr>
        <p:spPr>
          <a:xfrm>
            <a:off x="9858635"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0" name="Text Placeholder 29">
            <a:extLst>
              <a:ext uri="{FF2B5EF4-FFF2-40B4-BE49-F238E27FC236}">
                <a16:creationId xmlns:a16="http://schemas.microsoft.com/office/drawing/2014/main" id="{DAFF5EB0-EE62-4C80-9262-D5EB89300B31}"/>
              </a:ext>
            </a:extLst>
          </p:cNvPr>
          <p:cNvSpPr>
            <a:spLocks noGrp="1"/>
          </p:cNvSpPr>
          <p:nvPr>
            <p:ph type="body" sz="quarter" idx="45" hasCustomPrompt="1"/>
          </p:nvPr>
        </p:nvSpPr>
        <p:spPr>
          <a:xfrm>
            <a:off x="10873669"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1" name="Text Placeholder 29">
            <a:extLst>
              <a:ext uri="{FF2B5EF4-FFF2-40B4-BE49-F238E27FC236}">
                <a16:creationId xmlns:a16="http://schemas.microsoft.com/office/drawing/2014/main" id="{1D2E2610-A39A-4ABB-B9B0-3E64FB2B1FD2}"/>
              </a:ext>
            </a:extLst>
          </p:cNvPr>
          <p:cNvSpPr>
            <a:spLocks noGrp="1"/>
          </p:cNvSpPr>
          <p:nvPr>
            <p:ph type="body" sz="quarter" idx="46" hasCustomPrompt="1"/>
          </p:nvPr>
        </p:nvSpPr>
        <p:spPr>
          <a:xfrm>
            <a:off x="9858635"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2" name="Text Placeholder 29">
            <a:extLst>
              <a:ext uri="{FF2B5EF4-FFF2-40B4-BE49-F238E27FC236}">
                <a16:creationId xmlns:a16="http://schemas.microsoft.com/office/drawing/2014/main" id="{7FEBB00E-E460-421E-A98D-4E1A8813E933}"/>
              </a:ext>
            </a:extLst>
          </p:cNvPr>
          <p:cNvSpPr>
            <a:spLocks noGrp="1"/>
          </p:cNvSpPr>
          <p:nvPr>
            <p:ph type="body" sz="quarter" idx="47" hasCustomPrompt="1"/>
          </p:nvPr>
        </p:nvSpPr>
        <p:spPr>
          <a:xfrm>
            <a:off x="10873669"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6" name="Text Placeholder 29">
            <a:extLst>
              <a:ext uri="{FF2B5EF4-FFF2-40B4-BE49-F238E27FC236}">
                <a16:creationId xmlns:a16="http://schemas.microsoft.com/office/drawing/2014/main" id="{FAFB67F4-E060-49A7-B606-E1DBD3BADB1E}"/>
              </a:ext>
            </a:extLst>
          </p:cNvPr>
          <p:cNvSpPr>
            <a:spLocks noGrp="1"/>
          </p:cNvSpPr>
          <p:nvPr>
            <p:ph type="body" sz="quarter" idx="48" hasCustomPrompt="1"/>
          </p:nvPr>
        </p:nvSpPr>
        <p:spPr>
          <a:xfrm>
            <a:off x="9858635"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7" name="Text Placeholder 29">
            <a:extLst>
              <a:ext uri="{FF2B5EF4-FFF2-40B4-BE49-F238E27FC236}">
                <a16:creationId xmlns:a16="http://schemas.microsoft.com/office/drawing/2014/main" id="{DB43EC2B-27E8-42E4-B1FE-B643A64496E9}"/>
              </a:ext>
            </a:extLst>
          </p:cNvPr>
          <p:cNvSpPr>
            <a:spLocks noGrp="1"/>
          </p:cNvSpPr>
          <p:nvPr>
            <p:ph type="body" sz="quarter" idx="49" hasCustomPrompt="1"/>
          </p:nvPr>
        </p:nvSpPr>
        <p:spPr>
          <a:xfrm>
            <a:off x="10873669"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8" name="Text Placeholder 29">
            <a:extLst>
              <a:ext uri="{FF2B5EF4-FFF2-40B4-BE49-F238E27FC236}">
                <a16:creationId xmlns:a16="http://schemas.microsoft.com/office/drawing/2014/main" id="{2227CA6E-59E3-4FDF-9ED6-1407D9E2902E}"/>
              </a:ext>
            </a:extLst>
          </p:cNvPr>
          <p:cNvSpPr>
            <a:spLocks noGrp="1"/>
          </p:cNvSpPr>
          <p:nvPr>
            <p:ph type="body" sz="quarter" idx="50" hasCustomPrompt="1"/>
          </p:nvPr>
        </p:nvSpPr>
        <p:spPr>
          <a:xfrm>
            <a:off x="9858635"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9" name="Text Placeholder 29">
            <a:extLst>
              <a:ext uri="{FF2B5EF4-FFF2-40B4-BE49-F238E27FC236}">
                <a16:creationId xmlns:a16="http://schemas.microsoft.com/office/drawing/2014/main" id="{05CECC09-5520-4F91-918B-395F23E6E9B7}"/>
              </a:ext>
            </a:extLst>
          </p:cNvPr>
          <p:cNvSpPr>
            <a:spLocks noGrp="1"/>
          </p:cNvSpPr>
          <p:nvPr>
            <p:ph type="body" sz="quarter" idx="51" hasCustomPrompt="1"/>
          </p:nvPr>
        </p:nvSpPr>
        <p:spPr>
          <a:xfrm>
            <a:off x="10873669"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9"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20"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7010964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id="{C2900546-43C2-48AA-9FD6-CFB7317713BE}"/>
              </a:ext>
            </a:extLst>
          </p:cNvPr>
          <p:cNvSpPr/>
          <p:nvPr userDrawn="1"/>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endParaRPr lang="pt-PT"/>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id="{C2900546-43C2-48AA-9FD6-CFB7317713BE}"/>
              </a:ext>
            </a:extLst>
          </p:cNvPr>
          <p:cNvSpPr/>
          <p:nvPr userDrawn="1"/>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endParaRPr lang="pt-PT"/>
          </a:p>
        </p:txBody>
      </p:sp>
      <p:pic>
        <p:nvPicPr>
          <p:cNvPr id="2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385260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50C72D0-5CFE-422E-AABA-2AE737D2B66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6311901" y="300730"/>
            <a:ext cx="5880099" cy="6557270"/>
          </a:xfrm>
          <a:prstGeom prst="rect">
            <a:avLst/>
          </a:prstGeom>
        </p:spPr>
      </p:pic>
      <p:sp>
        <p:nvSpPr>
          <p:cNvPr id="17" name="Text Placeholder 7">
            <a:extLst>
              <a:ext uri="{FF2B5EF4-FFF2-40B4-BE49-F238E27FC236}">
                <a16:creationId xmlns:a16="http://schemas.microsoft.com/office/drawing/2014/main" id="{0953EECA-9A2F-483A-AF62-834FA9F888FE}"/>
              </a:ext>
            </a:extLst>
          </p:cNvPr>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id="{F5F8DF03-3900-491E-B8AF-F0C6BE50D853}"/>
              </a:ext>
            </a:extLst>
          </p:cNvPr>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endParaRPr lang="pt-PT" dirty="0"/>
          </a:p>
        </p:txBody>
      </p:sp>
      <p:sp>
        <p:nvSpPr>
          <p:cNvPr id="14" name="Text Placeholder 7">
            <a:extLst>
              <a:ext uri="{FF2B5EF4-FFF2-40B4-BE49-F238E27FC236}">
                <a16:creationId xmlns:a16="http://schemas.microsoft.com/office/drawing/2014/main" id="{0339BEFE-9642-4BFF-AA21-D95E4DB03155}"/>
              </a:ext>
            </a:extLst>
          </p:cNvPr>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8872749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endParaRPr lang="pt-PT"/>
          </a:p>
        </p:txBody>
      </p:sp>
      <p:sp>
        <p:nvSpPr>
          <p:cNvPr id="10" name="Freeform: Shape 9">
            <a:extLst>
              <a:ext uri="{FF2B5EF4-FFF2-40B4-BE49-F238E27FC236}">
                <a16:creationId xmlns:a16="http://schemas.microsoft.com/office/drawing/2014/main"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092462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xe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C8E1C88-76B5-4FBC-8619-E07B3932BC02}"/>
              </a:ext>
            </a:extLst>
          </p:cNvPr>
          <p:cNvSpPr/>
          <p:nvPr userDrawn="1"/>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id="{AC8E1C88-76B5-4FBC-8619-E07B3932BC02}"/>
              </a:ext>
            </a:extLst>
          </p:cNvPr>
          <p:cNvSpPr/>
          <p:nvPr userDrawn="1"/>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id="{AC8E1C88-76B5-4FBC-8619-E07B3932BC02}"/>
              </a:ext>
            </a:extLst>
          </p:cNvPr>
          <p:cNvSpPr/>
          <p:nvPr userDrawn="1"/>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id="{AC8E1C88-76B5-4FBC-8619-E07B3932BC02}"/>
              </a:ext>
            </a:extLst>
          </p:cNvPr>
          <p:cNvSpPr/>
          <p:nvPr userDrawn="1"/>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id="{A10BB4E8-B0D3-4206-AC65-A368938B1CD5}"/>
              </a:ext>
            </a:extLst>
          </p:cNvPr>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id="{86304B18-FE01-4A88-AA17-A2A76AB7E3F6}"/>
              </a:ext>
            </a:extLst>
          </p:cNvPr>
          <p:cNvSpPr/>
          <p:nvPr userDrawn="1"/>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id="{86304B18-FE01-4A88-AA17-A2A76AB7E3F6}"/>
              </a:ext>
            </a:extLst>
          </p:cNvPr>
          <p:cNvSpPr/>
          <p:nvPr userDrawn="1"/>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id="{86304B18-FE01-4A88-AA17-A2A76AB7E3F6}"/>
              </a:ext>
            </a:extLst>
          </p:cNvPr>
          <p:cNvSpPr/>
          <p:nvPr userDrawn="1"/>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id="{86304B18-FE01-4A88-AA17-A2A76AB7E3F6}"/>
              </a:ext>
            </a:extLst>
          </p:cNvPr>
          <p:cNvSpPr/>
          <p:nvPr userDrawn="1"/>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id="{86304B18-FE01-4A88-AA17-A2A76AB7E3F6}"/>
              </a:ext>
            </a:extLst>
          </p:cNvPr>
          <p:cNvSpPr/>
          <p:nvPr userDrawn="1"/>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id="{A10BB4E8-B0D3-4206-AC65-A368938B1CD5}"/>
              </a:ext>
            </a:extLst>
          </p:cNvPr>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id="{A10BB4E8-B0D3-4206-AC65-A368938B1CD5}"/>
              </a:ext>
            </a:extLst>
          </p:cNvPr>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id="{A10BB4E8-B0D3-4206-AC65-A368938B1CD5}"/>
              </a:ext>
            </a:extLst>
          </p:cNvPr>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id="{A10BB4E8-B0D3-4206-AC65-A368938B1CD5}"/>
              </a:ext>
            </a:extLst>
          </p:cNvPr>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403154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g Table">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235695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9140202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7892992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609816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7B390E6-46A0-4BED-B3E2-3051836E07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4881213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6643461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7782467"/>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6628817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Tree>
    <p:extLst>
      <p:ext uri="{BB962C8B-B14F-4D97-AF65-F5344CB8AC3E}">
        <p14:creationId xmlns:p14="http://schemas.microsoft.com/office/powerpoint/2010/main" val="427279455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9913324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55265247"/>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45385124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81711223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01925693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534754065"/>
      </p:ext>
    </p:extLst>
  </p:cSld>
  <p:clrMapOvr>
    <a:masterClrMapping/>
  </p:clrMapOvr>
  <p:extLst>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040909627"/>
      </p:ext>
    </p:extLst>
  </p:cSld>
  <p:clrMapOvr>
    <a:masterClrMapping/>
  </p:clrMapOvr>
  <p:extLst>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2769815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7381934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49158916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67248826"/>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33213513"/>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88354996"/>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851258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00640816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8334684"/>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792527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5373778"/>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698536"/>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59015439"/>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17611070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77279180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268127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082014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489220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image" Target="../media/image4.svg"/><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image" Target="../media/image3.png"/><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theme" Target="../theme/theme2.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image" Target="../media/image4.sv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3.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3.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4.sv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3.png"/><Relationship Id="rId5" Type="http://schemas.openxmlformats.org/officeDocument/2006/relationships/theme" Target="../theme/theme4.xml"/><Relationship Id="rId4"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image" Target="../media/image3.png"/><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theme" Target="../theme/theme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image" Target="../media/image4.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219716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4">
            <a:extLst>
              <a:ext uri="{96DAC541-7B7A-43D3-8B79-37D633B846F1}">
                <asvg:svgBlip xmlns:asvg="http://schemas.microsoft.com/office/drawing/2016/SVG/main"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8575706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0">
            <a:extLst>
              <a:ext uri="{96DAC541-7B7A-43D3-8B79-37D633B846F1}">
                <asvg:svgBlip xmlns:asvg="http://schemas.microsoft.com/office/drawing/2016/SVG/main" r:embed="rId2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18092137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80665854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6">
            <a:extLst>
              <a:ext uri="{96DAC541-7B7A-43D3-8B79-37D633B846F1}">
                <asvg:svgBlip xmlns:asvg="http://schemas.microsoft.com/office/drawing/2016/SVG/main" r:embed="rId27"/>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79018908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49.jpeg"/><Relationship Id="rId7" Type="http://schemas.openxmlformats.org/officeDocument/2006/relationships/image" Target="../media/image51.sv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D554CFA-E73E-4994-8198-448F6C7B44D8}"/>
              </a:ext>
            </a:extLst>
          </p:cNvPr>
          <p:cNvSpPr>
            <a:spLocks noGrp="1"/>
          </p:cNvSpPr>
          <p:nvPr>
            <p:ph type="body" sz="quarter" idx="11"/>
          </p:nvPr>
        </p:nvSpPr>
        <p:spPr>
          <a:xfrm>
            <a:off x="3869356" y="970778"/>
            <a:ext cx="8174539" cy="1642368"/>
          </a:xfrm>
        </p:spPr>
        <p:txBody>
          <a:bodyPr>
            <a:normAutofit fontScale="85000" lnSpcReduction="10000"/>
          </a:bodyPr>
          <a:lstStyle/>
          <a:p>
            <a:r>
              <a:rPr lang="en-US" dirty="0"/>
              <a:t>Lateral Upskilling Batch June 26</a:t>
            </a:r>
            <a:r>
              <a:rPr lang="en-US" baseline="30000" dirty="0"/>
              <a:t>th, 2024</a:t>
            </a:r>
            <a:r>
              <a:rPr lang="en-US" dirty="0"/>
              <a:t>–   Group Project</a:t>
            </a:r>
          </a:p>
          <a:p>
            <a:pPr algn="ctr">
              <a:lnSpc>
                <a:spcPct val="107000"/>
              </a:lnSpc>
              <a:spcAft>
                <a:spcPts val="800"/>
              </a:spcAft>
            </a:pPr>
            <a:r>
              <a:rPr lang="en-IN" sz="3900" b="1" u="sng" dirty="0">
                <a:latin typeface="Calibri" panose="020F0502020204030204" pitchFamily="34" charset="0"/>
                <a:ea typeface="Calibri" panose="020F0502020204030204" pitchFamily="34" charset="0"/>
                <a:cs typeface="Times New Roman" panose="02020603050405020304" pitchFamily="18" charset="0"/>
              </a:rPr>
              <a:t>Microservice Advisory Management Service</a:t>
            </a:r>
            <a:endParaRPr lang="en-IN" sz="39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26075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280C37F-5368-480D-89B1-412ECADF7B82}"/>
              </a:ext>
            </a:extLst>
          </p:cNvPr>
          <p:cNvSpPr>
            <a:spLocks noGrp="1"/>
          </p:cNvSpPr>
          <p:nvPr>
            <p:ph type="body" sz="quarter" idx="10"/>
          </p:nvPr>
        </p:nvSpPr>
        <p:spPr>
          <a:xfrm>
            <a:off x="258792" y="871945"/>
            <a:ext cx="7387334" cy="5684129"/>
          </a:xfrm>
        </p:spPr>
        <p:txBody>
          <a:bodyPr/>
          <a:lstStyle/>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To create an application for </a:t>
            </a:r>
            <a:r>
              <a:rPr lang="en-IN" sz="1800" dirty="0">
                <a:latin typeface="Calibri" panose="020F0502020204030204" pitchFamily="34" charset="0"/>
                <a:ea typeface="Calibri" panose="020F0502020204030204" pitchFamily="34" charset="0"/>
                <a:cs typeface="Times New Roman" panose="02020603050405020304" pitchFamily="18" charset="0"/>
              </a:rPr>
              <a:t>WS-Advisory Management</a:t>
            </a:r>
            <a:r>
              <a:rPr lang="en-IN" sz="18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US" sz="1800" dirty="0">
                <a:latin typeface="Calibri" panose="020F0502020204030204" pitchFamily="34" charset="0"/>
                <a:ea typeface="Calibri" panose="020F0502020204030204" pitchFamily="34" charset="0"/>
                <a:cs typeface="Times New Roman" panose="02020603050405020304" pitchFamily="18" charset="0"/>
              </a:rPr>
              <a:t>Academic advising is essential for students’ success at the university level</a:t>
            </a:r>
            <a:r>
              <a:rPr lang="en-IN" sz="1800" dirty="0">
                <a:latin typeface="Calibri" panose="020F0502020204030204" pitchFamily="34" charset="0"/>
                <a:ea typeface="Calibri" panose="020F0502020204030204" pitchFamily="34" charset="0"/>
                <a:cs typeface="Times New Roman" panose="02020603050405020304" pitchFamily="18" charset="0"/>
              </a:rPr>
              <a:t>.</a:t>
            </a:r>
            <a:r>
              <a:rPr lang="en-IN" sz="1800" dirty="0">
                <a:effectLst/>
                <a:latin typeface="Calibri" panose="020F0502020204030204" pitchFamily="34" charset="0"/>
                <a:ea typeface="Calibri" panose="020F0502020204030204" pitchFamily="34" charset="0"/>
                <a:cs typeface="Times New Roman" panose="02020603050405020304" pitchFamily="18" charset="0"/>
              </a:rPr>
              <a:t> WS-Advisory is proposing a reusable and reconfigurable </a:t>
            </a:r>
            <a:r>
              <a:rPr lang="en-US" sz="1800" dirty="0">
                <a:latin typeface="Calibri" panose="020F0502020204030204" pitchFamily="34" charset="0"/>
                <a:ea typeface="Calibri" panose="020F0502020204030204" pitchFamily="34" charset="0"/>
                <a:cs typeface="Times New Roman" panose="02020603050405020304" pitchFamily="18" charset="0"/>
              </a:rPr>
              <a:t>microservices-based platform called WS-ADVISING as a means of supporting effective academic advising efforts</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 In this r</a:t>
            </a:r>
            <a:r>
              <a:rPr lang="en-IN" sz="1800" dirty="0">
                <a:latin typeface="Calibri" panose="020F0502020204030204" pitchFamily="34" charset="0"/>
                <a:ea typeface="Calibri" panose="020F0502020204030204" pitchFamily="34" charset="0"/>
                <a:cs typeface="Times New Roman" panose="02020603050405020304" pitchFamily="18" charset="0"/>
              </a:rPr>
              <a:t>egard we proposed the solution :</a:t>
            </a:r>
          </a:p>
          <a:p>
            <a:pPr marL="342900" indent="-342900">
              <a:lnSpc>
                <a:spcPct val="107000"/>
              </a:lnSpc>
              <a:spcAft>
                <a:spcPts val="800"/>
              </a:spcAft>
              <a:buFont typeface="+mj-lt"/>
              <a:buAutoNum type="arabicPeriod"/>
            </a:pPr>
            <a:r>
              <a:rPr lang="en-IN" sz="1800" dirty="0">
                <a:latin typeface="Calibri" panose="020F0502020204030204" pitchFamily="34" charset="0"/>
                <a:ea typeface="Calibri" panose="020F0502020204030204" pitchFamily="34" charset="0"/>
                <a:cs typeface="Times New Roman" panose="02020603050405020304" pitchFamily="18" charset="0"/>
              </a:rPr>
              <a:t>Client registers to the WS-Advising Platform (WSAP)</a:t>
            </a:r>
          </a:p>
          <a:p>
            <a:pPr marL="342900" indent="-342900">
              <a:lnSpc>
                <a:spcPct val="107000"/>
              </a:lnSpc>
              <a:spcAft>
                <a:spcPts val="800"/>
              </a:spcAft>
              <a:buFont typeface="+mj-lt"/>
              <a:buAutoNum type="arabicPeriod"/>
            </a:pPr>
            <a:r>
              <a:rPr lang="en-IN" sz="1800" dirty="0">
                <a:latin typeface="Calibri" panose="020F0502020204030204" pitchFamily="34" charset="0"/>
                <a:ea typeface="Calibri" panose="020F0502020204030204" pitchFamily="34" charset="0"/>
                <a:cs typeface="Times New Roman" panose="02020603050405020304" pitchFamily="18" charset="0"/>
              </a:rPr>
              <a:t>After registration – Client can see a dashboard of different available advisors for different locations and </a:t>
            </a:r>
            <a:r>
              <a:rPr lang="en-IN" sz="1800" dirty="0" err="1">
                <a:latin typeface="Calibri" panose="020F0502020204030204" pitchFamily="34" charset="0"/>
                <a:ea typeface="Calibri" panose="020F0502020204030204" pitchFamily="34" charset="0"/>
                <a:cs typeface="Times New Roman" panose="02020603050405020304" pitchFamily="18" charset="0"/>
              </a:rPr>
              <a:t>pincodes</a:t>
            </a:r>
            <a:r>
              <a:rPr lang="en-IN" sz="1800" dirty="0">
                <a:latin typeface="Calibri" panose="020F0502020204030204" pitchFamily="34" charset="0"/>
                <a:ea typeface="Calibri" panose="020F0502020204030204" pitchFamily="34" charset="0"/>
                <a:cs typeface="Times New Roman" panose="02020603050405020304" pitchFamily="18" charset="0"/>
              </a:rPr>
              <a:t>. A search functionality to be built to search Advisors on different </a:t>
            </a:r>
            <a:r>
              <a:rPr lang="en-IN" sz="1800" dirty="0" err="1">
                <a:latin typeface="Calibri" panose="020F0502020204030204" pitchFamily="34" charset="0"/>
                <a:ea typeface="Calibri" panose="020F0502020204030204" pitchFamily="34" charset="0"/>
                <a:cs typeface="Times New Roman" panose="02020603050405020304" pitchFamily="18" charset="0"/>
              </a:rPr>
              <a:t>criterias</a:t>
            </a:r>
            <a:r>
              <a:rPr lang="en-IN" sz="1800" dirty="0">
                <a:latin typeface="Calibri" panose="020F0502020204030204" pitchFamily="34" charset="0"/>
                <a:ea typeface="Calibri" panose="020F0502020204030204" pitchFamily="34" charset="0"/>
                <a:cs typeface="Times New Roman" panose="02020603050405020304" pitchFamily="18" charset="0"/>
              </a:rPr>
              <a:t>.</a:t>
            </a:r>
          </a:p>
          <a:p>
            <a:pPr marL="342900" indent="-342900">
              <a:lnSpc>
                <a:spcPct val="107000"/>
              </a:lnSpc>
              <a:spcAft>
                <a:spcPts val="800"/>
              </a:spcAft>
              <a:buFont typeface="+mj-lt"/>
              <a:buAutoNum type="arabicPeriod"/>
            </a:pPr>
            <a:r>
              <a:rPr lang="en-IN" sz="1800" dirty="0">
                <a:effectLst/>
                <a:latin typeface="Calibri" panose="020F0502020204030204" pitchFamily="34" charset="0"/>
                <a:ea typeface="Calibri" panose="020F0502020204030204" pitchFamily="34" charset="0"/>
                <a:cs typeface="Times New Roman" panose="02020603050405020304" pitchFamily="18" charset="0"/>
              </a:rPr>
              <a:t>After searching- Client can book an advisor for a call through the WS-Advising Platform(WSAP) by selecting Advisor and opting either virtual or physical,</a:t>
            </a:r>
          </a:p>
          <a:p>
            <a:pPr lvl="0">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a:p>
            <a:endParaRPr lang="en-IN" dirty="0"/>
          </a:p>
        </p:txBody>
      </p:sp>
      <p:sp>
        <p:nvSpPr>
          <p:cNvPr id="5" name="Title 4">
            <a:extLst>
              <a:ext uri="{FF2B5EF4-FFF2-40B4-BE49-F238E27FC236}">
                <a16:creationId xmlns:a16="http://schemas.microsoft.com/office/drawing/2014/main" id="{4DC93A9B-7DBB-4114-B9AF-88BEB406BBDC}"/>
              </a:ext>
            </a:extLst>
          </p:cNvPr>
          <p:cNvSpPr>
            <a:spLocks noGrp="1"/>
          </p:cNvSpPr>
          <p:nvPr>
            <p:ph type="title"/>
          </p:nvPr>
        </p:nvSpPr>
        <p:spPr>
          <a:xfrm>
            <a:off x="407988" y="130628"/>
            <a:ext cx="10044635" cy="566057"/>
          </a:xfrm>
        </p:spPr>
        <p:txBody>
          <a:bodyPr/>
          <a:lstStyle/>
          <a:p>
            <a:r>
              <a:rPr lang="en-US" dirty="0"/>
              <a:t>Problem Statement</a:t>
            </a:r>
          </a:p>
        </p:txBody>
      </p:sp>
    </p:spTree>
    <p:extLst>
      <p:ext uri="{BB962C8B-B14F-4D97-AF65-F5344CB8AC3E}">
        <p14:creationId xmlns:p14="http://schemas.microsoft.com/office/powerpoint/2010/main" val="3628894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4D1081-349C-4691-8AD5-3ECD7EE1C860}"/>
              </a:ext>
            </a:extLst>
          </p:cNvPr>
          <p:cNvSpPr>
            <a:spLocks noGrp="1"/>
          </p:cNvSpPr>
          <p:nvPr>
            <p:ph type="body" sz="quarter" idx="10"/>
          </p:nvPr>
        </p:nvSpPr>
        <p:spPr>
          <a:xfrm>
            <a:off x="146731" y="957943"/>
            <a:ext cx="6957381" cy="5425439"/>
          </a:xfrm>
        </p:spPr>
        <p:txBody>
          <a:bodyPr/>
          <a:lstStyle/>
          <a:p>
            <a:pPr marL="342900" indent="-342900">
              <a:lnSpc>
                <a:spcPct val="107000"/>
              </a:lnSpc>
              <a:spcAft>
                <a:spcPts val="800"/>
              </a:spcAft>
              <a:buAutoNum type="arabicPeriod" startAt="4"/>
            </a:pPr>
            <a:r>
              <a:rPr lang="en-IN" sz="1800" dirty="0">
                <a:latin typeface="Calibri" panose="020F0502020204030204" pitchFamily="34" charset="0"/>
                <a:ea typeface="Calibri" panose="020F0502020204030204" pitchFamily="34" charset="0"/>
                <a:cs typeface="Times New Roman" panose="02020603050405020304" pitchFamily="18" charset="0"/>
              </a:rPr>
              <a:t>After</a:t>
            </a:r>
            <a:r>
              <a:rPr lang="en-IN" sz="1800" dirty="0">
                <a:effectLst/>
                <a:latin typeface="Calibri" panose="020F0502020204030204" pitchFamily="34" charset="0"/>
                <a:ea typeface="Calibri" panose="020F0502020204030204" pitchFamily="34" charset="0"/>
                <a:cs typeface="Times New Roman" panose="02020603050405020304" pitchFamily="18" charset="0"/>
              </a:rPr>
              <a:t> booking of an advisory session user will get :</a:t>
            </a:r>
          </a:p>
          <a:p>
            <a:pPr>
              <a:lnSpc>
                <a:spcPct val="107000"/>
              </a:lnSpc>
              <a:spcAft>
                <a:spcPts val="800"/>
              </a:spcAft>
            </a:pPr>
            <a:r>
              <a:rPr lang="en-IN" sz="1800" dirty="0" err="1">
                <a:latin typeface="Calibri" panose="020F0502020204030204" pitchFamily="34" charset="0"/>
                <a:ea typeface="Calibri" panose="020F0502020204030204" pitchFamily="34" charset="0"/>
                <a:cs typeface="Times New Roman" panose="02020603050405020304" pitchFamily="18" charset="0"/>
              </a:rPr>
              <a:t>i</a:t>
            </a:r>
            <a:r>
              <a:rPr lang="en-IN" sz="1800" dirty="0">
                <a:latin typeface="Calibri" panose="020F0502020204030204" pitchFamily="34" charset="0"/>
                <a:ea typeface="Calibri" panose="020F0502020204030204" pitchFamily="34" charset="0"/>
                <a:cs typeface="Times New Roman" panose="02020603050405020304" pitchFamily="18" charset="0"/>
              </a:rPr>
              <a:t>&gt; </a:t>
            </a:r>
            <a:r>
              <a:rPr lang="en-IN" sz="1800" dirty="0">
                <a:effectLst/>
                <a:latin typeface="Calibri" panose="020F0502020204030204" pitchFamily="34" charset="0"/>
                <a:ea typeface="Calibri" panose="020F0502020204030204" pitchFamily="34" charset="0"/>
                <a:cs typeface="Times New Roman" panose="02020603050405020304" pitchFamily="18" charset="0"/>
              </a:rPr>
              <a:t>a meeting id along with a link and date and time of the session</a:t>
            </a:r>
            <a:r>
              <a:rPr lang="en-IN" sz="1800"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sz="1800" dirty="0">
                <a:latin typeface="Calibri" panose="020F0502020204030204" pitchFamily="34" charset="0"/>
                <a:ea typeface="Calibri" panose="020F0502020204030204" pitchFamily="34" charset="0"/>
                <a:cs typeface="Times New Roman" panose="02020603050405020304" pitchFamily="18" charset="0"/>
              </a:rPr>
              <a:t>ii&gt; The address of the venue with date and time details </a:t>
            </a:r>
          </a:p>
          <a:p>
            <a:pPr marL="342900" indent="-342900">
              <a:lnSpc>
                <a:spcPct val="107000"/>
              </a:lnSpc>
              <a:spcAft>
                <a:spcPts val="800"/>
              </a:spcAft>
              <a:buAutoNum type="arabicPeriod" startAt="4"/>
            </a:pPr>
            <a:r>
              <a:rPr lang="en-IN" sz="1800" dirty="0">
                <a:latin typeface="Calibri" panose="020F0502020204030204" pitchFamily="34" charset="0"/>
                <a:ea typeface="Calibri" panose="020F0502020204030204" pitchFamily="34" charset="0"/>
                <a:cs typeface="Times New Roman" panose="02020603050405020304" pitchFamily="18" charset="0"/>
              </a:rPr>
              <a:t>On Confirmation of the booking a pre-payment of the session fees is required, and a payment link is shared. This will call a 3</a:t>
            </a:r>
            <a:r>
              <a:rPr lang="en-IN" sz="1800" baseline="30000" dirty="0">
                <a:latin typeface="Calibri" panose="020F0502020204030204" pitchFamily="34" charset="0"/>
                <a:ea typeface="Calibri" panose="020F0502020204030204" pitchFamily="34" charset="0"/>
                <a:cs typeface="Times New Roman" panose="02020603050405020304" pitchFamily="18" charset="0"/>
              </a:rPr>
              <a:t>rd</a:t>
            </a:r>
            <a:r>
              <a:rPr lang="en-IN" sz="1800" dirty="0">
                <a:latin typeface="Calibri" panose="020F0502020204030204" pitchFamily="34" charset="0"/>
                <a:ea typeface="Calibri" panose="020F0502020204030204" pitchFamily="34" charset="0"/>
                <a:cs typeface="Times New Roman" panose="02020603050405020304" pitchFamily="18" charset="0"/>
              </a:rPr>
              <a:t> party payment gateway and if the response is successful a Bill is generated with the session details and sent to the user’s registered email id.</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5.  </a:t>
            </a:r>
            <a:r>
              <a:rPr lang="en-IN" sz="1800" dirty="0">
                <a:latin typeface="Calibri" panose="020F0502020204030204" pitchFamily="34" charset="0"/>
                <a:ea typeface="Calibri" panose="020F0502020204030204" pitchFamily="34" charset="0"/>
                <a:cs typeface="Times New Roman" panose="02020603050405020304" pitchFamily="18" charset="0"/>
              </a:rPr>
              <a:t>Advisors can also register themselves on the platform and provide advisory timings, their </a:t>
            </a:r>
            <a:r>
              <a:rPr lang="en-IN" sz="1800" dirty="0" err="1">
                <a:latin typeface="Calibri" panose="020F0502020204030204" pitchFamily="34" charset="0"/>
                <a:ea typeface="Calibri" panose="020F0502020204030204" pitchFamily="34" charset="0"/>
                <a:cs typeface="Times New Roman" panose="02020603050405020304" pitchFamily="18" charset="0"/>
              </a:rPr>
              <a:t>pincode</a:t>
            </a:r>
            <a:r>
              <a:rPr lang="en-IN" sz="1800" dirty="0">
                <a:latin typeface="Calibri" panose="020F0502020204030204" pitchFamily="34" charset="0"/>
                <a:ea typeface="Calibri" panose="020F0502020204030204" pitchFamily="34" charset="0"/>
                <a:cs typeface="Times New Roman" panose="02020603050405020304" pitchFamily="18" charset="0"/>
              </a:rPr>
              <a:t>, their available time slots (1 hr each) in a day and for available working days between Mon- Sat.</a:t>
            </a:r>
          </a:p>
          <a:p>
            <a:pPr>
              <a:lnSpc>
                <a:spcPct val="107000"/>
              </a:lnSpc>
              <a:spcAft>
                <a:spcPts val="800"/>
              </a:spcAft>
            </a:pPr>
            <a:r>
              <a:rPr lang="en-IN" sz="1800" dirty="0">
                <a:latin typeface="Calibri" panose="020F0502020204030204" pitchFamily="34" charset="0"/>
                <a:ea typeface="Calibri" panose="020F0502020204030204" pitchFamily="34" charset="0"/>
                <a:cs typeface="Times New Roman" panose="02020603050405020304" pitchFamily="18" charset="0"/>
              </a:rPr>
              <a:t>6. Advisors can also see upcoming meetings scheduled for the current week.</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latin typeface="Calibri" panose="020F0502020204030204" pitchFamily="34" charset="0"/>
                <a:ea typeface="Calibri" panose="020F0502020204030204" pitchFamily="34" charset="0"/>
                <a:cs typeface="Times New Roman" panose="02020603050405020304" pitchFamily="18" charset="0"/>
              </a:rPr>
              <a:t>7. Users can see their upcoming booking information and historical booking information as well.</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latin typeface="Calibri" panose="020F0502020204030204" pitchFamily="34" charset="0"/>
                <a:ea typeface="Calibri" panose="020F0502020204030204" pitchFamily="34" charset="0"/>
                <a:cs typeface="Times New Roman" panose="02020603050405020304" pitchFamily="18" charset="0"/>
              </a:rPr>
              <a:t>And engineers can perform following filter operations on the same view.</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3" name="Title 2">
            <a:extLst>
              <a:ext uri="{FF2B5EF4-FFF2-40B4-BE49-F238E27FC236}">
                <a16:creationId xmlns:a16="http://schemas.microsoft.com/office/drawing/2014/main" id="{A40429AA-FFAE-4D24-B185-95E99CF8A477}"/>
              </a:ext>
            </a:extLst>
          </p:cNvPr>
          <p:cNvSpPr>
            <a:spLocks noGrp="1"/>
          </p:cNvSpPr>
          <p:nvPr>
            <p:ph type="title"/>
          </p:nvPr>
        </p:nvSpPr>
        <p:spPr>
          <a:xfrm>
            <a:off x="146731" y="0"/>
            <a:ext cx="10044635" cy="859536"/>
          </a:xfrm>
        </p:spPr>
        <p:txBody>
          <a:bodyPr/>
          <a:lstStyle/>
          <a:p>
            <a:r>
              <a:rPr lang="en-IN" dirty="0"/>
              <a:t>Continue…</a:t>
            </a:r>
          </a:p>
        </p:txBody>
      </p:sp>
    </p:spTree>
    <p:extLst>
      <p:ext uri="{BB962C8B-B14F-4D97-AF65-F5344CB8AC3E}">
        <p14:creationId xmlns:p14="http://schemas.microsoft.com/office/powerpoint/2010/main" val="1151343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6234C2-1782-4017-AFF1-8ADD90C4B585}"/>
              </a:ext>
            </a:extLst>
          </p:cNvPr>
          <p:cNvSpPr>
            <a:spLocks noGrp="1"/>
          </p:cNvSpPr>
          <p:nvPr>
            <p:ph type="body" sz="quarter" idx="10"/>
          </p:nvPr>
        </p:nvSpPr>
        <p:spPr>
          <a:xfrm>
            <a:off x="155440" y="1017917"/>
            <a:ext cx="6668054" cy="5477774"/>
          </a:xfrm>
        </p:spPr>
        <p:txBody>
          <a:bodyPr/>
          <a:lstStyle/>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Assume bookings are clickable, write a service-on  clicking </a:t>
            </a:r>
            <a:r>
              <a:rPr lang="en-IN" sz="1800" dirty="0">
                <a:latin typeface="Calibri" panose="020F0502020204030204" pitchFamily="34" charset="0"/>
                <a:ea typeface="Calibri" panose="020F0502020204030204" pitchFamily="34" charset="0"/>
                <a:cs typeface="Times New Roman" panose="02020603050405020304" pitchFamily="18" charset="0"/>
              </a:rPr>
              <a:t>booking</a:t>
            </a:r>
            <a:r>
              <a:rPr lang="en-IN" sz="1800" dirty="0">
                <a:effectLst/>
                <a:latin typeface="Calibri" panose="020F0502020204030204" pitchFamily="34" charset="0"/>
                <a:ea typeface="Calibri" panose="020F0502020204030204" pitchFamily="34" charset="0"/>
                <a:cs typeface="Times New Roman" panose="02020603050405020304" pitchFamily="18" charset="0"/>
              </a:rPr>
              <a:t>, the user can see detailed information of booking such as</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IN" sz="1800" dirty="0">
                <a:effectLst/>
                <a:latin typeface="Calibri" panose="020F0502020204030204" pitchFamily="34" charset="0"/>
                <a:ea typeface="Calibri" panose="020F0502020204030204" pitchFamily="34" charset="0"/>
                <a:cs typeface="Times New Roman" panose="02020603050405020304" pitchFamily="18" charset="0"/>
              </a:rPr>
              <a:t>a) Booking Information</a:t>
            </a:r>
          </a:p>
          <a:p>
            <a:pPr>
              <a:lnSpc>
                <a:spcPct val="107000"/>
              </a:lnSpc>
              <a:spcAft>
                <a:spcPts val="800"/>
              </a:spcAft>
            </a:pPr>
            <a:r>
              <a:rPr lang="en-IN" sz="1800" dirty="0">
                <a:latin typeface="Calibri" panose="020F0502020204030204" pitchFamily="34" charset="0"/>
                <a:ea typeface="Calibri" panose="020F0502020204030204" pitchFamily="34" charset="0"/>
                <a:cs typeface="Times New Roman" panose="02020603050405020304" pitchFamily="18" charset="0"/>
              </a:rPr>
              <a:t>i) Date and Time</a:t>
            </a:r>
          </a:p>
          <a:p>
            <a:pPr>
              <a:lnSpc>
                <a:spcPct val="107000"/>
              </a:lnSpc>
              <a:spcAft>
                <a:spcPts val="800"/>
              </a:spcAft>
            </a:pPr>
            <a:r>
              <a:rPr lang="en-IN" sz="1800" dirty="0">
                <a:latin typeface="Calibri" panose="020F0502020204030204" pitchFamily="34" charset="0"/>
                <a:ea typeface="Calibri" panose="020F0502020204030204" pitchFamily="34" charset="0"/>
                <a:cs typeface="Times New Roman" panose="02020603050405020304" pitchFamily="18" charset="0"/>
              </a:rPr>
              <a:t>ii</a:t>
            </a:r>
            <a:r>
              <a:rPr lang="en-IN" sz="1800" dirty="0">
                <a:effectLst/>
                <a:latin typeface="Calibri" panose="020F0502020204030204" pitchFamily="34" charset="0"/>
                <a:ea typeface="Calibri" panose="020F0502020204030204" pitchFamily="34" charset="0"/>
                <a:cs typeface="Times New Roman" panose="02020603050405020304" pitchFamily="18" charset="0"/>
              </a:rPr>
              <a:t>) Advisor details like – Name, Academic Qualification,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YrsOfExperience</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pincode</a:t>
            </a:r>
            <a:r>
              <a:rPr lang="en-IN" sz="1800" dirty="0">
                <a:effectLst/>
                <a:latin typeface="Calibri" panose="020F0502020204030204" pitchFamily="34" charset="0"/>
                <a:ea typeface="Calibri" panose="020F0502020204030204" pitchFamily="34" charset="0"/>
                <a:cs typeface="Times New Roman" panose="02020603050405020304" pitchFamily="18" charset="0"/>
              </a:rPr>
              <a:t>, address,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profilePhoto</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latin typeface="Calibri" panose="020F0502020204030204" pitchFamily="34" charset="0"/>
                <a:ea typeface="Calibri" panose="020F0502020204030204" pitchFamily="34" charset="0"/>
                <a:cs typeface="Times New Roman" panose="02020603050405020304" pitchFamily="18" charset="0"/>
              </a:rPr>
              <a:t>b) Client Information</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	-Name , Address ,</a:t>
            </a:r>
            <a:r>
              <a:rPr lang="en-IN" sz="1800" dirty="0">
                <a:latin typeface="Calibri" panose="020F0502020204030204" pitchFamily="34" charset="0"/>
                <a:ea typeface="Calibri" panose="020F0502020204030204" pitchFamily="34" charset="0"/>
                <a:cs typeface="Times New Roman" panose="02020603050405020304" pitchFamily="18" charset="0"/>
              </a:rPr>
              <a:t>Phone number, email id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3" name="Title 2">
            <a:extLst>
              <a:ext uri="{FF2B5EF4-FFF2-40B4-BE49-F238E27FC236}">
                <a16:creationId xmlns:a16="http://schemas.microsoft.com/office/drawing/2014/main" id="{0652DEEA-F5CC-4BC8-83E0-C6B20B0BAA96}"/>
              </a:ext>
            </a:extLst>
          </p:cNvPr>
          <p:cNvSpPr>
            <a:spLocks noGrp="1"/>
          </p:cNvSpPr>
          <p:nvPr>
            <p:ph type="title"/>
          </p:nvPr>
        </p:nvSpPr>
        <p:spPr>
          <a:xfrm>
            <a:off x="155440" y="95796"/>
            <a:ext cx="10044635" cy="859536"/>
          </a:xfrm>
        </p:spPr>
        <p:txBody>
          <a:bodyPr/>
          <a:lstStyle/>
          <a:p>
            <a:r>
              <a:rPr lang="en-IN" dirty="0"/>
              <a:t>Continue…</a:t>
            </a:r>
          </a:p>
        </p:txBody>
      </p:sp>
    </p:spTree>
    <p:extLst>
      <p:ext uri="{BB962C8B-B14F-4D97-AF65-F5344CB8AC3E}">
        <p14:creationId xmlns:p14="http://schemas.microsoft.com/office/powerpoint/2010/main" val="4207771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6234C2-1782-4017-AFF1-8ADD90C4B585}"/>
              </a:ext>
            </a:extLst>
          </p:cNvPr>
          <p:cNvSpPr>
            <a:spLocks noGrp="1"/>
          </p:cNvSpPr>
          <p:nvPr>
            <p:ph type="body" sz="quarter" idx="10"/>
          </p:nvPr>
        </p:nvSpPr>
        <p:spPr>
          <a:xfrm>
            <a:off x="155440" y="1017917"/>
            <a:ext cx="6668054" cy="5477774"/>
          </a:xfrm>
        </p:spPr>
        <p:txBody>
          <a:bodyPr/>
          <a:lstStyle/>
          <a:p>
            <a:pPr lvl="0">
              <a:lnSpc>
                <a:spcPct val="107000"/>
              </a:lnSpc>
              <a:spcAft>
                <a:spcPts val="800"/>
              </a:spcAft>
            </a:pPr>
            <a:r>
              <a:rPr lang="en-IN" sz="1800" dirty="0">
                <a:latin typeface="Calibri" panose="020F0502020204030204" pitchFamily="34" charset="0"/>
                <a:ea typeface="Calibri" panose="020F0502020204030204" pitchFamily="34" charset="0"/>
                <a:cs typeface="Times New Roman" panose="02020603050405020304" pitchFamily="18" charset="0"/>
              </a:rPr>
              <a:t>c) Advisors c</a:t>
            </a:r>
            <a:r>
              <a:rPr lang="en-IN" sz="1800" dirty="0">
                <a:effectLst/>
                <a:latin typeface="Calibri" panose="020F0502020204030204" pitchFamily="34" charset="0"/>
                <a:ea typeface="Calibri" panose="020F0502020204030204" pitchFamily="34" charset="0"/>
                <a:cs typeface="Times New Roman" panose="02020603050405020304" pitchFamily="18" charset="0"/>
              </a:rPr>
              <a:t>an be searched on the following criteria.</a:t>
            </a:r>
          </a:p>
          <a:p>
            <a:pPr lvl="1">
              <a:lnSpc>
                <a:spcPct val="107000"/>
              </a:lnSpc>
              <a:spcAft>
                <a:spcPts val="800"/>
              </a:spcAft>
            </a:pPr>
            <a:r>
              <a:rPr lang="en-IN" sz="18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i</a:t>
            </a:r>
            <a:r>
              <a:rPr lang="en-IN" sz="1800" dirty="0">
                <a:solidFill>
                  <a:schemeClr val="bg1"/>
                </a:solidFill>
                <a:latin typeface="Calibri" panose="020F0502020204030204" pitchFamily="34" charset="0"/>
                <a:ea typeface="Calibri" panose="020F0502020204030204" pitchFamily="34" charset="0"/>
                <a:cs typeface="Times New Roman" panose="02020603050405020304" pitchFamily="18" charset="0"/>
              </a:rPr>
              <a:t>&gt; available virtually, physically or both</a:t>
            </a:r>
          </a:p>
          <a:p>
            <a:pPr lvl="1">
              <a:lnSpc>
                <a:spcPct val="107000"/>
              </a:lnSpc>
              <a:spcAft>
                <a:spcPts val="800"/>
              </a:spcAft>
            </a:pPr>
            <a:r>
              <a:rPr lang="en-IN" sz="1800" dirty="0">
                <a:solidFill>
                  <a:schemeClr val="bg1"/>
                </a:solidFill>
                <a:latin typeface="Calibri" panose="020F0502020204030204" pitchFamily="34" charset="0"/>
                <a:ea typeface="Calibri" panose="020F0502020204030204" pitchFamily="34" charset="0"/>
                <a:cs typeface="Times New Roman" panose="02020603050405020304" pitchFamily="18" charset="0"/>
              </a:rPr>
              <a:t>ii&gt; </a:t>
            </a:r>
            <a:r>
              <a:rPr lang="en-IN" sz="18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pincode</a:t>
            </a:r>
            <a:endParaRPr lang="en-IN" sz="18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Aft>
                <a:spcPts val="800"/>
              </a:spcAft>
            </a:pPr>
            <a:r>
              <a:rPr lang="en-IN" sz="1800" dirty="0">
                <a:solidFill>
                  <a:schemeClr val="bg1"/>
                </a:solidFill>
                <a:latin typeface="Calibri" panose="020F0502020204030204" pitchFamily="34" charset="0"/>
                <a:ea typeface="Calibri" panose="020F0502020204030204" pitchFamily="34" charset="0"/>
                <a:cs typeface="Times New Roman" panose="02020603050405020304" pitchFamily="18" charset="0"/>
              </a:rPr>
              <a:t>iii&gt; range of professional experience </a:t>
            </a:r>
          </a:p>
          <a:p>
            <a:pPr lvl="1">
              <a:spcAft>
                <a:spcPts val="800"/>
              </a:spcAft>
            </a:pPr>
            <a:r>
              <a:rPr lang="en-IN" sz="1800" dirty="0">
                <a:solidFill>
                  <a:schemeClr val="bg1"/>
                </a:solidFill>
                <a:latin typeface="Calibri" panose="020F0502020204030204" pitchFamily="34" charset="0"/>
                <a:ea typeface="Calibri" panose="020F0502020204030204" pitchFamily="34" charset="0"/>
                <a:cs typeface="Times New Roman" panose="02020603050405020304" pitchFamily="18" charset="0"/>
              </a:rPr>
              <a:t>0-5 </a:t>
            </a:r>
            <a:r>
              <a:rPr lang="en-IN" sz="18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yrs</a:t>
            </a:r>
            <a:endParaRPr lang="en-IN" sz="18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lvl="1">
              <a:spcAft>
                <a:spcPts val="800"/>
              </a:spcAft>
            </a:pPr>
            <a:r>
              <a:rPr lang="en-IN" sz="1800" dirty="0">
                <a:solidFill>
                  <a:schemeClr val="bg1"/>
                </a:solidFill>
                <a:latin typeface="Calibri" panose="020F0502020204030204" pitchFamily="34" charset="0"/>
                <a:ea typeface="Calibri" panose="020F0502020204030204" pitchFamily="34" charset="0"/>
                <a:cs typeface="Times New Roman" panose="02020603050405020304" pitchFamily="18" charset="0"/>
              </a:rPr>
              <a:t>5-10 </a:t>
            </a:r>
            <a:r>
              <a:rPr lang="en-IN" sz="18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yrs</a:t>
            </a:r>
            <a:endParaRPr lang="en-IN" sz="18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lvl="1">
              <a:spcAft>
                <a:spcPts val="800"/>
              </a:spcAft>
            </a:pPr>
            <a:r>
              <a:rPr lang="en-IN" sz="1800" dirty="0">
                <a:solidFill>
                  <a:schemeClr val="bg1"/>
                </a:solidFill>
                <a:latin typeface="Calibri" panose="020F0502020204030204" pitchFamily="34" charset="0"/>
                <a:ea typeface="Calibri" panose="020F0502020204030204" pitchFamily="34" charset="0"/>
                <a:cs typeface="Times New Roman" panose="02020603050405020304" pitchFamily="18" charset="0"/>
              </a:rPr>
              <a:t>10-20 </a:t>
            </a:r>
            <a:r>
              <a:rPr lang="en-IN" sz="18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yrs</a:t>
            </a:r>
            <a:endParaRPr lang="en-IN" sz="18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lvl="1">
              <a:spcAft>
                <a:spcPts val="800"/>
              </a:spcAft>
            </a:pPr>
            <a:r>
              <a:rPr lang="en-IN" sz="1800" dirty="0">
                <a:solidFill>
                  <a:schemeClr val="bg1"/>
                </a:solidFill>
                <a:latin typeface="Calibri" panose="020F0502020204030204" pitchFamily="34" charset="0"/>
                <a:ea typeface="Calibri" panose="020F0502020204030204" pitchFamily="34" charset="0"/>
                <a:cs typeface="Times New Roman" panose="02020603050405020304" pitchFamily="18" charset="0"/>
              </a:rPr>
              <a:t>Above 20yrs</a:t>
            </a:r>
          </a:p>
          <a:p>
            <a:endParaRPr lang="en-IN" dirty="0"/>
          </a:p>
        </p:txBody>
      </p:sp>
      <p:sp>
        <p:nvSpPr>
          <p:cNvPr id="3" name="Title 2">
            <a:extLst>
              <a:ext uri="{FF2B5EF4-FFF2-40B4-BE49-F238E27FC236}">
                <a16:creationId xmlns:a16="http://schemas.microsoft.com/office/drawing/2014/main" id="{0652DEEA-F5CC-4BC8-83E0-C6B20B0BAA96}"/>
              </a:ext>
            </a:extLst>
          </p:cNvPr>
          <p:cNvSpPr>
            <a:spLocks noGrp="1"/>
          </p:cNvSpPr>
          <p:nvPr>
            <p:ph type="title"/>
          </p:nvPr>
        </p:nvSpPr>
        <p:spPr>
          <a:xfrm>
            <a:off x="155440" y="95796"/>
            <a:ext cx="10044635" cy="859536"/>
          </a:xfrm>
        </p:spPr>
        <p:txBody>
          <a:bodyPr/>
          <a:lstStyle/>
          <a:p>
            <a:r>
              <a:rPr lang="en-IN" dirty="0"/>
              <a:t>Continue…</a:t>
            </a:r>
          </a:p>
        </p:txBody>
      </p:sp>
    </p:spTree>
    <p:extLst>
      <p:ext uri="{BB962C8B-B14F-4D97-AF65-F5344CB8AC3E}">
        <p14:creationId xmlns:p14="http://schemas.microsoft.com/office/powerpoint/2010/main" val="358966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47C2266-BBB7-4A58-BC79-B5B4BEFB7CDC}"/>
              </a:ext>
            </a:extLst>
          </p:cNvPr>
          <p:cNvSpPr>
            <a:spLocks noGrp="1"/>
          </p:cNvSpPr>
          <p:nvPr>
            <p:ph type="pic" sz="quarter" idx="10"/>
          </p:nvPr>
        </p:nvSpPr>
        <p:spPr/>
      </p:sp>
      <p:sp>
        <p:nvSpPr>
          <p:cNvPr id="5" name="Text Placeholder 4">
            <a:extLst>
              <a:ext uri="{FF2B5EF4-FFF2-40B4-BE49-F238E27FC236}">
                <a16:creationId xmlns:a16="http://schemas.microsoft.com/office/drawing/2014/main" id="{B2CD7244-54DA-4008-AB9D-273D32B12D61}"/>
              </a:ext>
            </a:extLst>
          </p:cNvPr>
          <p:cNvSpPr>
            <a:spLocks noGrp="1"/>
          </p:cNvSpPr>
          <p:nvPr>
            <p:ph type="body" sz="quarter" idx="11"/>
          </p:nvPr>
        </p:nvSpPr>
        <p:spPr>
          <a:xfrm>
            <a:off x="294777" y="372477"/>
            <a:ext cx="4477520" cy="820597"/>
          </a:xfrm>
        </p:spPr>
        <p:txBody>
          <a:bodyPr/>
          <a:lstStyle/>
          <a:p>
            <a:r>
              <a:rPr lang="en-US" dirty="0"/>
              <a:t>Road Map</a:t>
            </a:r>
          </a:p>
        </p:txBody>
      </p:sp>
      <p:sp>
        <p:nvSpPr>
          <p:cNvPr id="7" name="TextBox 6">
            <a:extLst>
              <a:ext uri="{FF2B5EF4-FFF2-40B4-BE49-F238E27FC236}">
                <a16:creationId xmlns:a16="http://schemas.microsoft.com/office/drawing/2014/main" id="{D7D08FFE-383C-4425-A696-DB0CFF8BBDFF}"/>
              </a:ext>
            </a:extLst>
          </p:cNvPr>
          <p:cNvSpPr txBox="1"/>
          <p:nvPr/>
        </p:nvSpPr>
        <p:spPr>
          <a:xfrm>
            <a:off x="166284" y="1663094"/>
            <a:ext cx="7197434" cy="4247317"/>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Application will be developed in following Sprints –</a:t>
            </a:r>
          </a:p>
          <a:p>
            <a:pPr marL="342900" indent="-342900">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Core Java +JPA with Hibernate + Unit Testing</a:t>
            </a:r>
          </a:p>
          <a:p>
            <a:pPr marL="342900" indent="-342900">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Spring Boot + Rest Controller + JPA with Hibernate</a:t>
            </a:r>
          </a:p>
          <a:p>
            <a:pPr marL="342900" indent="-342900">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Testing with Postman and integrate the modules in a microservice architecture.</a:t>
            </a:r>
          </a:p>
          <a:p>
            <a:pPr marL="342900" indent="-342900">
              <a:buFont typeface="+mj-lt"/>
              <a:buAutoNum type="arabicPeriod"/>
            </a:pPr>
            <a:endParaRPr lang="en-US" dirty="0"/>
          </a:p>
          <a:p>
            <a:r>
              <a:rPr lang="en-US" b="1" dirty="0">
                <a:latin typeface="Calibri" panose="020F0502020204030204" pitchFamily="34" charset="0"/>
                <a:ea typeface="Calibri" panose="020F0502020204030204" pitchFamily="34" charset="0"/>
                <a:cs typeface="Times New Roman" panose="02020603050405020304" pitchFamily="18" charset="0"/>
              </a:rPr>
              <a:t>IMPORTANT NOTE:</a:t>
            </a:r>
          </a:p>
          <a:p>
            <a:r>
              <a:rPr lang="en-US" b="1" dirty="0">
                <a:latin typeface="Calibri" panose="020F0502020204030204" pitchFamily="34" charset="0"/>
                <a:ea typeface="Calibri" panose="020F0502020204030204" pitchFamily="34" charset="0"/>
                <a:cs typeface="Times New Roman" panose="02020603050405020304" pitchFamily="18" charset="0"/>
              </a:rPr>
              <a:t>There is no need to make UI or any pages for this.</a:t>
            </a:r>
          </a:p>
          <a:p>
            <a:endParaRPr lang="en-US" b="1" dirty="0">
              <a:latin typeface="Calibri" panose="020F0502020204030204" pitchFamily="34" charset="0"/>
              <a:ea typeface="Calibri" panose="020F0502020204030204" pitchFamily="34" charset="0"/>
              <a:cs typeface="Times New Roman" panose="02020603050405020304" pitchFamily="18" charset="0"/>
            </a:endParaRPr>
          </a:p>
          <a:p>
            <a:r>
              <a:rPr lang="en-US" sz="1800" b="1" dirty="0">
                <a:effectLst/>
                <a:latin typeface="Calibri" panose="020F0502020204030204" pitchFamily="34" charset="0"/>
                <a:ea typeface="Calibri" panose="020F0502020204030204" pitchFamily="34" charset="0"/>
                <a:cs typeface="Times New Roman" panose="02020603050405020304" pitchFamily="18" charset="0"/>
              </a:rPr>
              <a:t>Write Junit Test for all the Controllers and Services using Mockito. </a:t>
            </a:r>
          </a:p>
          <a:p>
            <a:endParaRPr lang="en-US" b="1" dirty="0">
              <a:latin typeface="Calibri" panose="020F0502020204030204" pitchFamily="34" charset="0"/>
              <a:ea typeface="Calibri" panose="020F0502020204030204" pitchFamily="34" charset="0"/>
              <a:cs typeface="Times New Roman" panose="02020603050405020304" pitchFamily="18" charset="0"/>
            </a:endParaRPr>
          </a:p>
          <a:p>
            <a:r>
              <a:rPr lang="en-US" sz="1800" b="1" dirty="0">
                <a:effectLst/>
                <a:latin typeface="Calibri" panose="020F0502020204030204" pitchFamily="34" charset="0"/>
                <a:ea typeface="Calibri" panose="020F0502020204030204" pitchFamily="34" charset="0"/>
                <a:cs typeface="Times New Roman" panose="02020603050405020304" pitchFamily="18" charset="0"/>
              </a:rPr>
              <a:t>Upload Postman Collections once API’s are tested and ready</a:t>
            </a:r>
          </a:p>
          <a:p>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r>
              <a:rPr lang="en-US" b="1" dirty="0">
                <a:solidFill>
                  <a:schemeClr val="tx2">
                    <a:lumMod val="50000"/>
                  </a:schemeClr>
                </a:solidFill>
                <a:latin typeface="Calibri" panose="020F0502020204030204" pitchFamily="34" charset="0"/>
                <a:ea typeface="Calibri" panose="020F0502020204030204" pitchFamily="34" charset="0"/>
                <a:cs typeface="Times New Roman" panose="02020603050405020304" pitchFamily="18" charset="0"/>
              </a:rPr>
              <a:t>NOTE: Accessing GIT through Company’s email id or Company’s laptop is strictly PROHIBITED</a:t>
            </a:r>
          </a:p>
        </p:txBody>
      </p:sp>
    </p:spTree>
    <p:extLst>
      <p:ext uri="{BB962C8B-B14F-4D97-AF65-F5344CB8AC3E}">
        <p14:creationId xmlns:p14="http://schemas.microsoft.com/office/powerpoint/2010/main" val="637436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2CF5FDB-D84D-4F96-AACD-9F7B0A2A3012}"/>
              </a:ext>
            </a:extLst>
          </p:cNvPr>
          <p:cNvSpPr>
            <a:spLocks noGrp="1"/>
          </p:cNvSpPr>
          <p:nvPr>
            <p:ph type="body" sz="quarter" idx="33"/>
          </p:nvPr>
        </p:nvSpPr>
        <p:spPr/>
        <p:txBody>
          <a:bodyPr/>
          <a:lstStyle/>
          <a:p>
            <a:endParaRPr lang="en-US" dirty="0"/>
          </a:p>
        </p:txBody>
      </p:sp>
      <p:sp>
        <p:nvSpPr>
          <p:cNvPr id="4" name="Title 3">
            <a:extLst>
              <a:ext uri="{FF2B5EF4-FFF2-40B4-BE49-F238E27FC236}">
                <a16:creationId xmlns:a16="http://schemas.microsoft.com/office/drawing/2014/main" id="{06F89B2F-4FE8-4FCC-9E43-B4A6CCE91ECE}"/>
              </a:ext>
            </a:extLst>
          </p:cNvPr>
          <p:cNvSpPr>
            <a:spLocks noGrp="1"/>
          </p:cNvSpPr>
          <p:nvPr>
            <p:ph type="title"/>
          </p:nvPr>
        </p:nvSpPr>
        <p:spPr/>
        <p:txBody>
          <a:bodyPr/>
          <a:lstStyle/>
          <a:p>
            <a:r>
              <a:rPr lang="en-US" dirty="0"/>
              <a:t>Plan</a:t>
            </a:r>
          </a:p>
        </p:txBody>
      </p:sp>
      <p:sp>
        <p:nvSpPr>
          <p:cNvPr id="7" name="Text Placeholder 5">
            <a:extLst>
              <a:ext uri="{FF2B5EF4-FFF2-40B4-BE49-F238E27FC236}">
                <a16:creationId xmlns:a16="http://schemas.microsoft.com/office/drawing/2014/main" id="{5016093D-90E2-4221-B4C3-A2263391E409}"/>
              </a:ext>
            </a:extLst>
          </p:cNvPr>
          <p:cNvSpPr txBox="1">
            <a:spLocks/>
          </p:cNvSpPr>
          <p:nvPr/>
        </p:nvSpPr>
        <p:spPr>
          <a:xfrm>
            <a:off x="417591" y="1199227"/>
            <a:ext cx="5588761" cy="5011014"/>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7013"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dirty="0"/>
              <a:t> Design </a:t>
            </a:r>
          </a:p>
          <a:p>
            <a:pPr marL="806450" lvl="2" indent="-342900">
              <a:buFont typeface="+mj-lt"/>
              <a:buAutoNum type="arabicPeriod"/>
            </a:pPr>
            <a:r>
              <a:rPr lang="en-US" dirty="0"/>
              <a:t>Generate the skeleton as per class design provided</a:t>
            </a:r>
          </a:p>
          <a:p>
            <a:pPr marL="342900" indent="-342900">
              <a:buFont typeface="+mj-lt"/>
              <a:buAutoNum type="arabicPeriod"/>
            </a:pPr>
            <a:endParaRPr lang="en-US" dirty="0"/>
          </a:p>
          <a:p>
            <a:pPr marL="342900" indent="-342900">
              <a:buFont typeface="+mj-lt"/>
              <a:buAutoNum type="arabicPeriod"/>
            </a:pPr>
            <a:r>
              <a:rPr lang="en-US" dirty="0"/>
              <a:t>TDD approach</a:t>
            </a:r>
          </a:p>
          <a:p>
            <a:pPr marL="806450" lvl="2" indent="-342900">
              <a:buFont typeface="+mj-lt"/>
              <a:buAutoNum type="arabicPeriod"/>
            </a:pPr>
            <a:r>
              <a:rPr lang="en-US" dirty="0"/>
              <a:t>Identify test cases for each module</a:t>
            </a:r>
          </a:p>
          <a:p>
            <a:pPr marL="806450" lvl="2" indent="-342900">
              <a:buFont typeface="+mj-lt"/>
              <a:buAutoNum type="arabicPeriod"/>
            </a:pPr>
            <a:r>
              <a:rPr lang="en-US" dirty="0"/>
              <a:t>Write Failing Test cases</a:t>
            </a:r>
          </a:p>
          <a:p>
            <a:pPr marL="806450" lvl="2" indent="-342900">
              <a:buFont typeface="+mj-lt"/>
              <a:buAutoNum type="arabicPeriod"/>
            </a:pPr>
            <a:r>
              <a:rPr lang="en-US" dirty="0"/>
              <a:t>Convert the Test Cases in GREEN</a:t>
            </a:r>
          </a:p>
          <a:p>
            <a:pPr marL="342900" indent="-342900">
              <a:buFont typeface="+mj-lt"/>
              <a:buAutoNum type="arabicPeriod"/>
            </a:pPr>
            <a:endParaRPr lang="en-US" dirty="0"/>
          </a:p>
          <a:p>
            <a:pPr marL="342900" indent="-342900">
              <a:buFont typeface="+mj-lt"/>
              <a:buAutoNum type="arabicPeriod"/>
            </a:pPr>
            <a:r>
              <a:rPr lang="en-US" dirty="0"/>
              <a:t>Implement the case study in incremental manner</a:t>
            </a:r>
          </a:p>
          <a:p>
            <a:endParaRPr lang="en-US" dirty="0"/>
          </a:p>
          <a:p>
            <a:endParaRPr lang="en-US" dirty="0"/>
          </a:p>
          <a:p>
            <a:r>
              <a:rPr lang="en-US" dirty="0"/>
              <a:t> </a:t>
            </a:r>
          </a:p>
        </p:txBody>
      </p:sp>
    </p:spTree>
    <p:extLst>
      <p:ext uri="{BB962C8B-B14F-4D97-AF65-F5344CB8AC3E}">
        <p14:creationId xmlns:p14="http://schemas.microsoft.com/office/powerpoint/2010/main" val="670880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20">
            <a:extLst>
              <a:ext uri="{FF2B5EF4-FFF2-40B4-BE49-F238E27FC236}">
                <a16:creationId xmlns:a16="http://schemas.microsoft.com/office/drawing/2014/main" id="{704A5916-FAB5-47B8-ADED-506C29D2DF88}"/>
              </a:ext>
            </a:extLst>
          </p:cNvPr>
          <p:cNvSpPr/>
          <p:nvPr/>
        </p:nvSpPr>
        <p:spPr>
          <a:xfrm>
            <a:off x="501167" y="4417152"/>
            <a:ext cx="1758735" cy="15468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View advisor’s appointments</a:t>
            </a:r>
          </a:p>
        </p:txBody>
      </p:sp>
      <p:sp>
        <p:nvSpPr>
          <p:cNvPr id="37" name="Oval 20">
            <a:extLst>
              <a:ext uri="{FF2B5EF4-FFF2-40B4-BE49-F238E27FC236}">
                <a16:creationId xmlns:a16="http://schemas.microsoft.com/office/drawing/2014/main" id="{6AE8A4D6-E312-4799-9FCE-3B5830D2F2FB}"/>
              </a:ext>
            </a:extLst>
          </p:cNvPr>
          <p:cNvSpPr/>
          <p:nvPr/>
        </p:nvSpPr>
        <p:spPr>
          <a:xfrm>
            <a:off x="358588" y="662349"/>
            <a:ext cx="1901314" cy="156244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Login Module</a:t>
            </a:r>
          </a:p>
        </p:txBody>
      </p:sp>
      <p:sp>
        <p:nvSpPr>
          <p:cNvPr id="38" name="Rectangle 37">
            <a:extLst>
              <a:ext uri="{FF2B5EF4-FFF2-40B4-BE49-F238E27FC236}">
                <a16:creationId xmlns:a16="http://schemas.microsoft.com/office/drawing/2014/main" id="{C3F142A6-2127-4062-B5F7-48CA59C26E16}"/>
              </a:ext>
            </a:extLst>
          </p:cNvPr>
          <p:cNvSpPr/>
          <p:nvPr/>
        </p:nvSpPr>
        <p:spPr>
          <a:xfrm>
            <a:off x="9082408" y="1349829"/>
            <a:ext cx="1445892" cy="20610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1" name="Conector reto 49">
            <a:extLst>
              <a:ext uri="{FF2B5EF4-FFF2-40B4-BE49-F238E27FC236}">
                <a16:creationId xmlns:a16="http://schemas.microsoft.com/office/drawing/2014/main" id="{E96B6012-2BD9-427D-B8ED-1EACCABF9AF5}"/>
              </a:ext>
            </a:extLst>
          </p:cNvPr>
          <p:cNvCxnSpPr>
            <a:cxnSpLocks/>
          </p:cNvCxnSpPr>
          <p:nvPr/>
        </p:nvCxnSpPr>
        <p:spPr>
          <a:xfrm>
            <a:off x="9082408" y="5457285"/>
            <a:ext cx="1445892"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E8BB744-6374-4EDC-8D02-B80FA9F5D65F}"/>
              </a:ext>
            </a:extLst>
          </p:cNvPr>
          <p:cNvSpPr txBox="1"/>
          <p:nvPr/>
        </p:nvSpPr>
        <p:spPr>
          <a:xfrm>
            <a:off x="358588" y="149071"/>
            <a:ext cx="5737412" cy="369332"/>
          </a:xfrm>
          <a:prstGeom prst="rect">
            <a:avLst/>
          </a:prstGeom>
          <a:noFill/>
        </p:spPr>
        <p:txBody>
          <a:bodyPr wrap="square" rtlCol="0">
            <a:spAutoFit/>
          </a:bodyPr>
          <a:lstStyle/>
          <a:p>
            <a:r>
              <a:rPr lang="en-US" dirty="0"/>
              <a:t>Modules</a:t>
            </a:r>
          </a:p>
        </p:txBody>
      </p:sp>
      <p:sp>
        <p:nvSpPr>
          <p:cNvPr id="12" name="Oval 20">
            <a:extLst>
              <a:ext uri="{FF2B5EF4-FFF2-40B4-BE49-F238E27FC236}">
                <a16:creationId xmlns:a16="http://schemas.microsoft.com/office/drawing/2014/main" id="{4B863D4F-8643-4DB7-BD9B-7403DFD4E950}"/>
              </a:ext>
            </a:extLst>
          </p:cNvPr>
          <p:cNvSpPr/>
          <p:nvPr/>
        </p:nvSpPr>
        <p:spPr>
          <a:xfrm>
            <a:off x="2926964" y="568608"/>
            <a:ext cx="1901314" cy="156244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User Registration Module</a:t>
            </a:r>
          </a:p>
        </p:txBody>
      </p:sp>
      <p:sp>
        <p:nvSpPr>
          <p:cNvPr id="13" name="Oval 20">
            <a:extLst>
              <a:ext uri="{FF2B5EF4-FFF2-40B4-BE49-F238E27FC236}">
                <a16:creationId xmlns:a16="http://schemas.microsoft.com/office/drawing/2014/main" id="{D6910883-8C6D-4DD1-81A8-19410C8694C6}"/>
              </a:ext>
            </a:extLst>
          </p:cNvPr>
          <p:cNvSpPr/>
          <p:nvPr/>
        </p:nvSpPr>
        <p:spPr>
          <a:xfrm>
            <a:off x="5563375" y="568607"/>
            <a:ext cx="1901314" cy="156244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Advisor Registration Module</a:t>
            </a:r>
          </a:p>
        </p:txBody>
      </p:sp>
      <p:sp>
        <p:nvSpPr>
          <p:cNvPr id="14" name="Oval 20">
            <a:extLst>
              <a:ext uri="{FF2B5EF4-FFF2-40B4-BE49-F238E27FC236}">
                <a16:creationId xmlns:a16="http://schemas.microsoft.com/office/drawing/2014/main" id="{44AD4E82-022D-4B61-97AE-982E64852FE7}"/>
              </a:ext>
            </a:extLst>
          </p:cNvPr>
          <p:cNvSpPr/>
          <p:nvPr/>
        </p:nvSpPr>
        <p:spPr>
          <a:xfrm>
            <a:off x="2926964" y="2380343"/>
            <a:ext cx="2010796" cy="1437240"/>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Display all sessions, past and upcoming</a:t>
            </a:r>
          </a:p>
        </p:txBody>
      </p:sp>
      <p:sp>
        <p:nvSpPr>
          <p:cNvPr id="15" name="Oval 20">
            <a:extLst>
              <a:ext uri="{FF2B5EF4-FFF2-40B4-BE49-F238E27FC236}">
                <a16:creationId xmlns:a16="http://schemas.microsoft.com/office/drawing/2014/main" id="{DA2B4399-47F8-4ED3-BD57-4285748E14CF}"/>
              </a:ext>
            </a:extLst>
          </p:cNvPr>
          <p:cNvSpPr/>
          <p:nvPr/>
        </p:nvSpPr>
        <p:spPr>
          <a:xfrm>
            <a:off x="2997407" y="4357385"/>
            <a:ext cx="1758735" cy="15468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Search for an Advisor</a:t>
            </a:r>
          </a:p>
        </p:txBody>
      </p:sp>
      <p:sp>
        <p:nvSpPr>
          <p:cNvPr id="16" name="Oval 20">
            <a:extLst>
              <a:ext uri="{FF2B5EF4-FFF2-40B4-BE49-F238E27FC236}">
                <a16:creationId xmlns:a16="http://schemas.microsoft.com/office/drawing/2014/main" id="{8347C556-83CE-4AC0-848C-277A8855AF24}"/>
              </a:ext>
            </a:extLst>
          </p:cNvPr>
          <p:cNvSpPr/>
          <p:nvPr/>
        </p:nvSpPr>
        <p:spPr>
          <a:xfrm>
            <a:off x="5572356" y="4357384"/>
            <a:ext cx="1758735" cy="15468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Send Email of Booking Bill</a:t>
            </a:r>
          </a:p>
        </p:txBody>
      </p:sp>
      <p:sp>
        <p:nvSpPr>
          <p:cNvPr id="3" name="Oval 20">
            <a:extLst>
              <a:ext uri="{FF2B5EF4-FFF2-40B4-BE49-F238E27FC236}">
                <a16:creationId xmlns:a16="http://schemas.microsoft.com/office/drawing/2014/main" id="{1A136152-508E-0040-B5F9-2B37ECF9C222}"/>
              </a:ext>
            </a:extLst>
          </p:cNvPr>
          <p:cNvSpPr/>
          <p:nvPr/>
        </p:nvSpPr>
        <p:spPr>
          <a:xfrm>
            <a:off x="510988" y="2532742"/>
            <a:ext cx="1901314" cy="1562441"/>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Book an Advisory Session</a:t>
            </a:r>
          </a:p>
        </p:txBody>
      </p:sp>
    </p:spTree>
    <p:extLst>
      <p:ext uri="{BB962C8B-B14F-4D97-AF65-F5344CB8AC3E}">
        <p14:creationId xmlns:p14="http://schemas.microsoft.com/office/powerpoint/2010/main" val="193497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a:extLst>
              <a:ext uri="{FF2B5EF4-FFF2-40B4-BE49-F238E27FC236}">
                <a16:creationId xmlns:a16="http://schemas.microsoft.com/office/drawing/2014/main" id="{79E04065-74E5-4131-BC96-1A39598A0C12}"/>
              </a:ext>
            </a:extLst>
          </p:cNvPr>
          <p:cNvGrpSpPr/>
          <p:nvPr/>
        </p:nvGrpSpPr>
        <p:grpSpPr>
          <a:xfrm>
            <a:off x="5808663" y="1700808"/>
            <a:ext cx="6532888" cy="4666348"/>
            <a:chOff x="883543" y="689078"/>
            <a:chExt cx="6261693" cy="4472637"/>
          </a:xfrm>
        </p:grpSpPr>
        <p:pic>
          <p:nvPicPr>
            <p:cNvPr id="9" name="Picture 9">
              <a:extLst>
                <a:ext uri="{FF2B5EF4-FFF2-40B4-BE49-F238E27FC236}">
                  <a16:creationId xmlns:a16="http://schemas.microsoft.com/office/drawing/2014/main" id="{9A9DF974-7580-4718-8481-96496E692E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543" y="689078"/>
              <a:ext cx="6261693" cy="4472637"/>
            </a:xfrm>
            <a:prstGeom prst="rect">
              <a:avLst/>
            </a:prstGeom>
          </p:spPr>
        </p:pic>
        <p:sp>
          <p:nvSpPr>
            <p:cNvPr id="10" name="Rectangle 10">
              <a:extLst>
                <a:ext uri="{FF2B5EF4-FFF2-40B4-BE49-F238E27FC236}">
                  <a16:creationId xmlns:a16="http://schemas.microsoft.com/office/drawing/2014/main" id="{7EDAE222-F6C2-434F-9B56-298061BF6F41}"/>
                </a:ext>
              </a:extLst>
            </p:cNvPr>
            <p:cNvSpPr/>
            <p:nvPr/>
          </p:nvSpPr>
          <p:spPr>
            <a:xfrm>
              <a:off x="1604754" y="1034925"/>
              <a:ext cx="4701211" cy="2622676"/>
            </a:xfrm>
            <a:prstGeom prst="rect">
              <a:avLst/>
            </a:prstGeom>
            <a:gradFill flip="none" rotWithShape="1">
              <a:gsLst>
                <a:gs pos="44000">
                  <a:schemeClr val="tx1"/>
                </a:gs>
                <a:gs pos="100000">
                  <a:schemeClr val="tx1">
                    <a:lumMod val="65000"/>
                    <a:lumOff val="3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pt-PT" sz="3599">
                <a:solidFill>
                  <a:prstClr val="white"/>
                </a:solidFill>
                <a:latin typeface="Segoe UI"/>
              </a:endParaRPr>
            </a:p>
          </p:txBody>
        </p:sp>
      </p:grpSp>
      <p:pic>
        <p:nvPicPr>
          <p:cNvPr id="32" name="Picture Placeholder 31">
            <a:extLst>
              <a:ext uri="{FF2B5EF4-FFF2-40B4-BE49-F238E27FC236}">
                <a16:creationId xmlns:a16="http://schemas.microsoft.com/office/drawing/2014/main" id="{D4E5608B-6953-46AC-B3F2-71030BD64E41}"/>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8397" b="8397"/>
          <a:stretch>
            <a:fillRect/>
          </a:stretch>
        </p:blipFill>
        <p:spPr/>
      </p:pic>
      <p:sp>
        <p:nvSpPr>
          <p:cNvPr id="6" name="Title 5">
            <a:extLst>
              <a:ext uri="{FF2B5EF4-FFF2-40B4-BE49-F238E27FC236}">
                <a16:creationId xmlns:a16="http://schemas.microsoft.com/office/drawing/2014/main" id="{A0EE5D9E-3D70-42C7-9CC1-A418A235A14F}"/>
              </a:ext>
            </a:extLst>
          </p:cNvPr>
          <p:cNvSpPr>
            <a:spLocks noGrp="1"/>
          </p:cNvSpPr>
          <p:nvPr>
            <p:ph type="title"/>
          </p:nvPr>
        </p:nvSpPr>
        <p:spPr/>
        <p:txBody>
          <a:bodyPr/>
          <a:lstStyle/>
          <a:p>
            <a:r>
              <a:rPr lang="en-US" dirty="0"/>
              <a:t>Questions</a:t>
            </a:r>
            <a:endParaRPr lang="pt-PT" dirty="0"/>
          </a:p>
        </p:txBody>
      </p:sp>
      <p:pic>
        <p:nvPicPr>
          <p:cNvPr id="26" name="Graphic 25">
            <a:extLst>
              <a:ext uri="{FF2B5EF4-FFF2-40B4-BE49-F238E27FC236}">
                <a16:creationId xmlns:a16="http://schemas.microsoft.com/office/drawing/2014/main" id="{816F266F-04BF-48FD-AE96-A6357BAEBEC7}"/>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pic>
        <p:nvPicPr>
          <p:cNvPr id="31" name="Graphic 30" descr="Help">
            <a:extLst>
              <a:ext uri="{FF2B5EF4-FFF2-40B4-BE49-F238E27FC236}">
                <a16:creationId xmlns:a16="http://schemas.microsoft.com/office/drawing/2014/main" id="{E65D6620-25C0-47BF-93E4-C0B923703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90915" y="2245657"/>
            <a:ext cx="3303495" cy="3303495"/>
          </a:xfrm>
          <a:prstGeom prst="rect">
            <a:avLst/>
          </a:prstGeom>
        </p:spPr>
      </p:pic>
    </p:spTree>
    <p:extLst>
      <p:ext uri="{BB962C8B-B14F-4D97-AF65-F5344CB8AC3E}">
        <p14:creationId xmlns:p14="http://schemas.microsoft.com/office/powerpoint/2010/main" val="1087322733"/>
      </p:ext>
    </p:extLst>
  </p:cSld>
  <p:clrMapOvr>
    <a:masterClrMapping/>
  </p:clrMapOvr>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4.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5.xml><?xml version="1.0" encoding="utf-8"?>
<a:theme xmlns:a="http://schemas.openxmlformats.org/drawingml/2006/main" name="1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91e90b4d-5710-451e-a0e4-862265fd683e" xsi:nil="true"/>
    <lcf76f155ced4ddcb4097134ff3c332f xmlns="7faede15-8ea8-4c8f-acad-14731712bd75">
      <Terms xmlns="http://schemas.microsoft.com/office/infopath/2007/PartnerControls"/>
    </lcf76f155ced4ddcb4097134ff3c332f>
    <Jhulan_46366874 xmlns="7faede15-8ea8-4c8f-acad-14731712bd75" xsi:nil="true"/>
    <SharedWithUsers xmlns="91e90b4d-5710-451e-a0e4-862265fd683e">
      <UserInfo>
        <DisplayName>Palem, Anilkumar</DisplayName>
        <AccountId>286</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B0DC31D50EA764A94E8823116901A19" ma:contentTypeVersion="17" ma:contentTypeDescription="Create a new document." ma:contentTypeScope="" ma:versionID="1155fa2e25ede49a121580666b9bb5f5">
  <xsd:schema xmlns:xsd="http://www.w3.org/2001/XMLSchema" xmlns:xs="http://www.w3.org/2001/XMLSchema" xmlns:p="http://schemas.microsoft.com/office/2006/metadata/properties" xmlns:ns2="7faede15-8ea8-4c8f-acad-14731712bd75" xmlns:ns3="91e90b4d-5710-451e-a0e4-862265fd683e" targetNamespace="http://schemas.microsoft.com/office/2006/metadata/properties" ma:root="true" ma:fieldsID="8d3aadc4d89ea7a21c1af3023ea41bc1" ns2:_="" ns3:_="">
    <xsd:import namespace="7faede15-8ea8-4c8f-acad-14731712bd75"/>
    <xsd:import namespace="91e90b4d-5710-451e-a0e4-862265fd683e"/>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SearchProperties" minOccurs="0"/>
                <xsd:element ref="ns3:SharedWithUsers" minOccurs="0"/>
                <xsd:element ref="ns3:SharedWithDetails" minOccurs="0"/>
                <xsd:element ref="ns2:Jhulan_46366874"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faede15-8ea8-4c8f-acad-14731712bd7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b3623ea3-be23-4189-a25b-bcadb097ef14"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Jhulan_46366874" ma:index="22" nillable="true" ma:displayName="Jhulan_46366874" ma:description="Java Certification" ma:format="Dropdown" ma:internalName="Jhulan_46366874">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1e90b4d-5710-451e-a0e4-862265fd683e"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a7cea64f-4f8e-4d69-b03f-a0ab5bfc357d}" ma:internalName="TaxCatchAll" ma:showField="CatchAllData" ma:web="91e90b4d-5710-451e-a0e4-862265fd683e">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492FA4D-2885-43BF-84F9-6FD5B3C172AA}">
  <ds:schemaRefs>
    <ds:schemaRef ds:uri="http://schemas.microsoft.com/office/infopath/2007/PartnerControls"/>
    <ds:schemaRef ds:uri="26bed2a0-a239-4228-bd8e-b46f54fc12da"/>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sharepoint/v3/fields"/>
    <ds:schemaRef ds:uri="http://www.w3.org/XML/1998/namespace"/>
    <ds:schemaRef ds:uri="http://purl.org/dc/dcmitype/"/>
    <ds:schemaRef ds:uri="91e90b4d-5710-451e-a0e4-862265fd683e"/>
    <ds:schemaRef ds:uri="7faede15-8ea8-4c8f-acad-14731712bd75"/>
  </ds:schemaRefs>
</ds:datastoreItem>
</file>

<file path=customXml/itemProps2.xml><?xml version="1.0" encoding="utf-8"?>
<ds:datastoreItem xmlns:ds="http://schemas.openxmlformats.org/officeDocument/2006/customXml" ds:itemID="{BEC95F5B-AB35-40B8-B7CD-290AC6E928B1}">
  <ds:schemaRefs>
    <ds:schemaRef ds:uri="http://schemas.microsoft.com/sharepoint/v3/contenttype/forms"/>
  </ds:schemaRefs>
</ds:datastoreItem>
</file>

<file path=customXml/itemProps3.xml><?xml version="1.0" encoding="utf-8"?>
<ds:datastoreItem xmlns:ds="http://schemas.openxmlformats.org/officeDocument/2006/customXml" ds:itemID="{6A248C55-BE11-4ECA-B58E-0BF984605E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faede15-8ea8-4c8f-acad-14731712bd75"/>
    <ds:schemaRef ds:uri="91e90b4d-5710-451e-a0e4-862265fd68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76a2ae5a-9f00-4f6b-95ed-5d33d77c4d61}" enabled="0" method="" siteId="{76a2ae5a-9f00-4f6b-95ed-5d33d77c4d61}" removed="1"/>
</clbl:labelList>
</file>

<file path=docProps/app.xml><?xml version="1.0" encoding="utf-8"?>
<Properties xmlns="http://schemas.openxmlformats.org/officeDocument/2006/extended-properties" xmlns:vt="http://schemas.openxmlformats.org/officeDocument/2006/docPropsVTypes">
  <TotalTime>12404</TotalTime>
  <Words>572</Words>
  <Application>Microsoft Office PowerPoint</Application>
  <PresentationFormat>Widescreen</PresentationFormat>
  <Paragraphs>71</Paragraphs>
  <Slides>10</Slides>
  <Notes>0</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10</vt:i4>
      </vt:variant>
    </vt:vector>
  </HeadingPairs>
  <TitlesOfParts>
    <vt:vector size="20" baseType="lpstr">
      <vt:lpstr>Arial</vt:lpstr>
      <vt:lpstr>Calibri</vt:lpstr>
      <vt:lpstr>Segoe UI</vt:lpstr>
      <vt:lpstr>Verdana</vt:lpstr>
      <vt:lpstr>Wingdings</vt:lpstr>
      <vt:lpstr>Capgemini 2017_Cover slides</vt:lpstr>
      <vt:lpstr>Content Layouts</vt:lpstr>
      <vt:lpstr>Content and Image Layouts</vt:lpstr>
      <vt:lpstr>Section slides</vt:lpstr>
      <vt:lpstr>1_Content Layouts</vt:lpstr>
      <vt:lpstr>PowerPoint Presentation</vt:lpstr>
      <vt:lpstr>Problem Statement</vt:lpstr>
      <vt:lpstr>Continue…</vt:lpstr>
      <vt:lpstr>Continue…</vt:lpstr>
      <vt:lpstr>Continue…</vt:lpstr>
      <vt:lpstr>PowerPoint Presentation</vt:lpstr>
      <vt:lpstr>Plan</vt:lpstr>
      <vt:lpstr>PowerPoint Presentation</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Kulkarni, Sagar</dc:creator>
  <cp:lastModifiedBy>Adil Contractor, Zaiba</cp:lastModifiedBy>
  <cp:revision>52</cp:revision>
  <dcterms:created xsi:type="dcterms:W3CDTF">2018-05-28T05:37:39Z</dcterms:created>
  <dcterms:modified xsi:type="dcterms:W3CDTF">2024-06-28T08:10:33Z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0x0101004B0DC31D50EA764A94E8823116901A19</vt:lpwstr>
  </property>
  <property fmtid="{D5CDD505-2E9C-101B-9397-08002B2CF9AE}" pid="3" name="MediaServiceImageTags">
    <vt:lpwstr/>
  </property>
</Properties>
</file>